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7"/>
  </p:notesMasterIdLst>
  <p:sldIdLst>
    <p:sldId id="256" r:id="rId4"/>
    <p:sldId id="286" r:id="rId5"/>
    <p:sldId id="300" r:id="rId6"/>
    <p:sldId id="302" r:id="rId7"/>
    <p:sldId id="303" r:id="rId8"/>
    <p:sldId id="304" r:id="rId9"/>
    <p:sldId id="305" r:id="rId10"/>
    <p:sldId id="317" r:id="rId11"/>
    <p:sldId id="291" r:id="rId12"/>
    <p:sldId id="311" r:id="rId13"/>
    <p:sldId id="318" r:id="rId14"/>
    <p:sldId id="273" r:id="rId15"/>
    <p:sldId id="307" r:id="rId16"/>
    <p:sldId id="308" r:id="rId17"/>
    <p:sldId id="309" r:id="rId18"/>
    <p:sldId id="310" r:id="rId19"/>
    <p:sldId id="312" r:id="rId20"/>
    <p:sldId id="320" r:id="rId21"/>
    <p:sldId id="313" r:id="rId22"/>
    <p:sldId id="296" r:id="rId23"/>
    <p:sldId id="314" r:id="rId24"/>
    <p:sldId id="315" r:id="rId25"/>
    <p:sldId id="316"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6F71"/>
    <a:srgbClr val="7C7C7C"/>
    <a:srgbClr val="636363"/>
    <a:srgbClr val="D9D9D9"/>
    <a:srgbClr val="D0CECE"/>
    <a:srgbClr val="ECC846"/>
    <a:srgbClr val="4A5358"/>
    <a:srgbClr val="4376C1"/>
    <a:srgbClr val="EDCC83"/>
    <a:srgbClr val="CC96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1" autoAdjust="0"/>
    <p:restoredTop sz="93979" autoAdjust="0"/>
  </p:normalViewPr>
  <p:slideViewPr>
    <p:cSldViewPr snapToGrid="0">
      <p:cViewPr varScale="1">
        <p:scale>
          <a:sx n="65" d="100"/>
          <a:sy n="65" d="100"/>
        </p:scale>
        <p:origin x="44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884C02-5197-4A5D-87CF-0408F16ED4EB}" type="doc">
      <dgm:prSet loTypeId="urn:microsoft.com/office/officeart/2005/8/layout/pyramid1" loCatId="pyramid" qsTypeId="urn:microsoft.com/office/officeart/2005/8/quickstyle/simple1" qsCatId="simple" csTypeId="urn:microsoft.com/office/officeart/2005/8/colors/accent1_2" csCatId="accent1" phldr="1"/>
      <dgm:spPr/>
    </dgm:pt>
    <dgm:pt modelId="{67C299BB-6E06-4C50-A07C-2CBA134D90AB}">
      <dgm:prSet phldrT="[Text]" custT="1"/>
      <dgm:spPr>
        <a:solidFill>
          <a:srgbClr val="E3C066"/>
        </a:solidFill>
      </dgm:spPr>
      <dgm:t>
        <a:bodyPr/>
        <a:lstStyle/>
        <a:p>
          <a:endParaRPr lang="en-US" sz="3000" dirty="0">
            <a:latin typeface="Myriad Pro" panose="020B0503030403020204" pitchFamily="34" charset="0"/>
          </a:endParaRPr>
        </a:p>
      </dgm:t>
    </dgm:pt>
    <dgm:pt modelId="{29641FD2-A9F7-4C8A-BA24-DFAB33CDEB9F}" type="parTrans" cxnId="{2BE2B5E7-44D5-403D-9071-71CE702DE953}">
      <dgm:prSet/>
      <dgm:spPr/>
      <dgm:t>
        <a:bodyPr/>
        <a:lstStyle/>
        <a:p>
          <a:endParaRPr lang="en-US"/>
        </a:p>
      </dgm:t>
    </dgm:pt>
    <dgm:pt modelId="{DE425D1E-694D-4920-89C9-07FD4A412513}" type="sibTrans" cxnId="{2BE2B5E7-44D5-403D-9071-71CE702DE953}">
      <dgm:prSet/>
      <dgm:spPr/>
      <dgm:t>
        <a:bodyPr/>
        <a:lstStyle/>
        <a:p>
          <a:endParaRPr lang="en-US"/>
        </a:p>
      </dgm:t>
    </dgm:pt>
    <dgm:pt modelId="{64B0DF0E-EE17-4BAB-BD0A-CF9C76E73271}">
      <dgm:prSet phldrT="[Text]" custT="1"/>
      <dgm:spPr>
        <a:solidFill>
          <a:srgbClr val="808080"/>
        </a:solidFill>
      </dgm:spPr>
      <dgm:t>
        <a:bodyPr/>
        <a:lstStyle/>
        <a:p>
          <a:endParaRPr lang="en-US" sz="3000" dirty="0">
            <a:latin typeface="Myriad Pro" panose="020B0503030403020204" pitchFamily="34" charset="0"/>
          </a:endParaRPr>
        </a:p>
      </dgm:t>
    </dgm:pt>
    <dgm:pt modelId="{71EB4183-EF36-48EE-9414-E418143D6672}" type="parTrans" cxnId="{CEC455EB-1514-4F96-9739-AB06CCF449AD}">
      <dgm:prSet/>
      <dgm:spPr/>
      <dgm:t>
        <a:bodyPr/>
        <a:lstStyle/>
        <a:p>
          <a:endParaRPr lang="en-US"/>
        </a:p>
      </dgm:t>
    </dgm:pt>
    <dgm:pt modelId="{8D14FDA9-9E7E-4D4F-A4F1-74069B0E0060}" type="sibTrans" cxnId="{CEC455EB-1514-4F96-9739-AB06CCF449AD}">
      <dgm:prSet/>
      <dgm:spPr/>
      <dgm:t>
        <a:bodyPr/>
        <a:lstStyle/>
        <a:p>
          <a:endParaRPr lang="en-US"/>
        </a:p>
      </dgm:t>
    </dgm:pt>
    <dgm:pt modelId="{8358005E-EC02-46F7-866B-E7DA41772EA1}">
      <dgm:prSet phldrT="[Text]" custT="1"/>
      <dgm:spPr>
        <a:solidFill>
          <a:srgbClr val="808080"/>
        </a:solidFill>
      </dgm:spPr>
      <dgm:t>
        <a:bodyPr/>
        <a:lstStyle/>
        <a:p>
          <a:endParaRPr lang="en-US" sz="3000" dirty="0">
            <a:latin typeface="Myriad Pro" panose="020B0503030403020204" pitchFamily="34" charset="0"/>
          </a:endParaRPr>
        </a:p>
      </dgm:t>
    </dgm:pt>
    <dgm:pt modelId="{D00DECF4-DA0D-43F6-B1E6-1F081BC00698}" type="parTrans" cxnId="{C4D5522B-BCF3-4FB8-9A0B-F1A2744BF1D6}">
      <dgm:prSet/>
      <dgm:spPr/>
      <dgm:t>
        <a:bodyPr/>
        <a:lstStyle/>
        <a:p>
          <a:endParaRPr lang="en-US"/>
        </a:p>
      </dgm:t>
    </dgm:pt>
    <dgm:pt modelId="{CD633D2B-33E9-4E8D-A85F-2EB0BDB112FF}" type="sibTrans" cxnId="{C4D5522B-BCF3-4FB8-9A0B-F1A2744BF1D6}">
      <dgm:prSet/>
      <dgm:spPr/>
      <dgm:t>
        <a:bodyPr/>
        <a:lstStyle/>
        <a:p>
          <a:endParaRPr lang="en-US"/>
        </a:p>
      </dgm:t>
    </dgm:pt>
    <dgm:pt modelId="{8C203D8B-29D4-44C8-96E5-9C7B74B5959D}">
      <dgm:prSet/>
      <dgm:spPr>
        <a:solidFill>
          <a:srgbClr val="4B5459"/>
        </a:solidFill>
      </dgm:spPr>
      <dgm:t>
        <a:bodyPr/>
        <a:lstStyle/>
        <a:p>
          <a:endParaRPr lang="en-US" dirty="0"/>
        </a:p>
      </dgm:t>
    </dgm:pt>
    <dgm:pt modelId="{D401480A-BDC6-47F4-85C1-F9860E9584A8}" type="parTrans" cxnId="{04E325E5-81D6-464F-962A-099D7AB0B904}">
      <dgm:prSet/>
      <dgm:spPr/>
      <dgm:t>
        <a:bodyPr/>
        <a:lstStyle/>
        <a:p>
          <a:endParaRPr lang="en-US"/>
        </a:p>
      </dgm:t>
    </dgm:pt>
    <dgm:pt modelId="{4D398887-E8F9-45F6-9289-C24687CCC69E}" type="sibTrans" cxnId="{04E325E5-81D6-464F-962A-099D7AB0B904}">
      <dgm:prSet/>
      <dgm:spPr/>
      <dgm:t>
        <a:bodyPr/>
        <a:lstStyle/>
        <a:p>
          <a:endParaRPr lang="en-US"/>
        </a:p>
      </dgm:t>
    </dgm:pt>
    <dgm:pt modelId="{4F63B619-0639-4B46-9D8C-044D0C7ECAE1}">
      <dgm:prSet/>
      <dgm:spPr>
        <a:solidFill>
          <a:srgbClr val="E3C066"/>
        </a:solidFill>
      </dgm:spPr>
      <dgm:t>
        <a:bodyPr/>
        <a:lstStyle/>
        <a:p>
          <a:endParaRPr lang="en-US" dirty="0"/>
        </a:p>
      </dgm:t>
    </dgm:pt>
    <dgm:pt modelId="{46FBADAA-36DC-4B93-A03C-2D82D78CD0AB}" type="parTrans" cxnId="{4B9ECF65-DE62-4DF7-B025-153CD8C22BE7}">
      <dgm:prSet/>
      <dgm:spPr/>
      <dgm:t>
        <a:bodyPr/>
        <a:lstStyle/>
        <a:p>
          <a:endParaRPr lang="en-US"/>
        </a:p>
      </dgm:t>
    </dgm:pt>
    <dgm:pt modelId="{9936DCA5-7F9B-4B73-9955-258DD97AA02A}" type="sibTrans" cxnId="{4B9ECF65-DE62-4DF7-B025-153CD8C22BE7}">
      <dgm:prSet/>
      <dgm:spPr/>
      <dgm:t>
        <a:bodyPr/>
        <a:lstStyle/>
        <a:p>
          <a:endParaRPr lang="en-US"/>
        </a:p>
      </dgm:t>
    </dgm:pt>
    <dgm:pt modelId="{92707407-5C7F-4C2D-BE63-09B7073A79BF}">
      <dgm:prSet phldrT="[Text]" custT="1"/>
      <dgm:spPr>
        <a:solidFill>
          <a:srgbClr val="C5CCD6"/>
        </a:solidFill>
      </dgm:spPr>
      <dgm:t>
        <a:bodyPr/>
        <a:lstStyle/>
        <a:p>
          <a:endParaRPr lang="en-US" sz="3000" dirty="0">
            <a:latin typeface="Myriad Pro" panose="020B0503030403020204" pitchFamily="34" charset="0"/>
          </a:endParaRPr>
        </a:p>
      </dgm:t>
    </dgm:pt>
    <dgm:pt modelId="{FC649A59-36FC-4EB1-99E2-405EB6D2F465}" type="parTrans" cxnId="{70CCB64B-5637-42F1-83EE-A4D792FADE1A}">
      <dgm:prSet/>
      <dgm:spPr/>
      <dgm:t>
        <a:bodyPr/>
        <a:lstStyle/>
        <a:p>
          <a:endParaRPr lang="en-US"/>
        </a:p>
      </dgm:t>
    </dgm:pt>
    <dgm:pt modelId="{1973CBC0-4A32-4021-B2FA-C653A9A4DA7A}" type="sibTrans" cxnId="{70CCB64B-5637-42F1-83EE-A4D792FADE1A}">
      <dgm:prSet/>
      <dgm:spPr/>
      <dgm:t>
        <a:bodyPr/>
        <a:lstStyle/>
        <a:p>
          <a:endParaRPr lang="en-US"/>
        </a:p>
      </dgm:t>
    </dgm:pt>
    <dgm:pt modelId="{2E6729A3-2C69-4A4D-8B40-2D4799B41EFF}" type="pres">
      <dgm:prSet presAssocID="{0E884C02-5197-4A5D-87CF-0408F16ED4EB}" presName="Name0" presStyleCnt="0">
        <dgm:presLayoutVars>
          <dgm:dir/>
          <dgm:animLvl val="lvl"/>
          <dgm:resizeHandles val="exact"/>
        </dgm:presLayoutVars>
      </dgm:prSet>
      <dgm:spPr/>
    </dgm:pt>
    <dgm:pt modelId="{83B11902-F277-4BEA-B919-F80D8F71EC8B}" type="pres">
      <dgm:prSet presAssocID="{67C299BB-6E06-4C50-A07C-2CBA134D90AB}" presName="Name8" presStyleCnt="0"/>
      <dgm:spPr/>
    </dgm:pt>
    <dgm:pt modelId="{D4F73E56-30E5-4090-822E-2543BF8B8C3B}" type="pres">
      <dgm:prSet presAssocID="{67C299BB-6E06-4C50-A07C-2CBA134D90AB}" presName="level" presStyleLbl="node1" presStyleIdx="0" presStyleCnt="6" custScaleY="136974">
        <dgm:presLayoutVars>
          <dgm:chMax val="1"/>
          <dgm:bulletEnabled val="1"/>
        </dgm:presLayoutVars>
      </dgm:prSet>
      <dgm:spPr/>
      <dgm:t>
        <a:bodyPr/>
        <a:lstStyle/>
        <a:p>
          <a:endParaRPr lang="en-US"/>
        </a:p>
      </dgm:t>
    </dgm:pt>
    <dgm:pt modelId="{6D7F28D3-37D6-4401-B9DB-C41EC612598F}" type="pres">
      <dgm:prSet presAssocID="{67C299BB-6E06-4C50-A07C-2CBA134D90AB}" presName="levelTx" presStyleLbl="revTx" presStyleIdx="0" presStyleCnt="0">
        <dgm:presLayoutVars>
          <dgm:chMax val="1"/>
          <dgm:bulletEnabled val="1"/>
        </dgm:presLayoutVars>
      </dgm:prSet>
      <dgm:spPr/>
      <dgm:t>
        <a:bodyPr/>
        <a:lstStyle/>
        <a:p>
          <a:endParaRPr lang="en-US"/>
        </a:p>
      </dgm:t>
    </dgm:pt>
    <dgm:pt modelId="{2F87FB4B-345B-4C5B-ABDD-DE60F8E436BB}" type="pres">
      <dgm:prSet presAssocID="{64B0DF0E-EE17-4BAB-BD0A-CF9C76E73271}" presName="Name8" presStyleCnt="0"/>
      <dgm:spPr/>
    </dgm:pt>
    <dgm:pt modelId="{26F4B4B6-B32B-4FAD-968C-BF85CF6841B3}" type="pres">
      <dgm:prSet presAssocID="{64B0DF0E-EE17-4BAB-BD0A-CF9C76E73271}" presName="level" presStyleLbl="node1" presStyleIdx="1" presStyleCnt="6" custScaleY="80683">
        <dgm:presLayoutVars>
          <dgm:chMax val="1"/>
          <dgm:bulletEnabled val="1"/>
        </dgm:presLayoutVars>
      </dgm:prSet>
      <dgm:spPr/>
      <dgm:t>
        <a:bodyPr/>
        <a:lstStyle/>
        <a:p>
          <a:endParaRPr lang="en-US"/>
        </a:p>
      </dgm:t>
    </dgm:pt>
    <dgm:pt modelId="{98276B9B-923A-4B83-B203-20827A76A005}" type="pres">
      <dgm:prSet presAssocID="{64B0DF0E-EE17-4BAB-BD0A-CF9C76E73271}" presName="levelTx" presStyleLbl="revTx" presStyleIdx="0" presStyleCnt="0">
        <dgm:presLayoutVars>
          <dgm:chMax val="1"/>
          <dgm:bulletEnabled val="1"/>
        </dgm:presLayoutVars>
      </dgm:prSet>
      <dgm:spPr/>
      <dgm:t>
        <a:bodyPr/>
        <a:lstStyle/>
        <a:p>
          <a:endParaRPr lang="en-US"/>
        </a:p>
      </dgm:t>
    </dgm:pt>
    <dgm:pt modelId="{1ED608D9-A27A-4913-A4F5-70E73A20ED5F}" type="pres">
      <dgm:prSet presAssocID="{8C203D8B-29D4-44C8-96E5-9C7B74B5959D}" presName="Name8" presStyleCnt="0"/>
      <dgm:spPr/>
    </dgm:pt>
    <dgm:pt modelId="{915E12C4-E318-422F-92C4-55C2DF4E9373}" type="pres">
      <dgm:prSet presAssocID="{8C203D8B-29D4-44C8-96E5-9C7B74B5959D}" presName="level" presStyleLbl="node1" presStyleIdx="2" presStyleCnt="6" custScaleY="74543">
        <dgm:presLayoutVars>
          <dgm:chMax val="1"/>
          <dgm:bulletEnabled val="1"/>
        </dgm:presLayoutVars>
      </dgm:prSet>
      <dgm:spPr/>
      <dgm:t>
        <a:bodyPr/>
        <a:lstStyle/>
        <a:p>
          <a:endParaRPr lang="en-US"/>
        </a:p>
      </dgm:t>
    </dgm:pt>
    <dgm:pt modelId="{EC621C03-F1F7-44D8-905B-5A428A0EEB05}" type="pres">
      <dgm:prSet presAssocID="{8C203D8B-29D4-44C8-96E5-9C7B74B5959D}" presName="levelTx" presStyleLbl="revTx" presStyleIdx="0" presStyleCnt="0">
        <dgm:presLayoutVars>
          <dgm:chMax val="1"/>
          <dgm:bulletEnabled val="1"/>
        </dgm:presLayoutVars>
      </dgm:prSet>
      <dgm:spPr/>
      <dgm:t>
        <a:bodyPr/>
        <a:lstStyle/>
        <a:p>
          <a:endParaRPr lang="en-US"/>
        </a:p>
      </dgm:t>
    </dgm:pt>
    <dgm:pt modelId="{F939E080-E88F-4FA0-B154-6456511FAE34}" type="pres">
      <dgm:prSet presAssocID="{92707407-5C7F-4C2D-BE63-09B7073A79BF}" presName="Name8" presStyleCnt="0"/>
      <dgm:spPr/>
    </dgm:pt>
    <dgm:pt modelId="{504FD247-C676-4ACA-B601-327F96BB70FC}" type="pres">
      <dgm:prSet presAssocID="{92707407-5C7F-4C2D-BE63-09B7073A79BF}" presName="level" presStyleLbl="node1" presStyleIdx="3" presStyleCnt="6" custScaleY="75155">
        <dgm:presLayoutVars>
          <dgm:chMax val="1"/>
          <dgm:bulletEnabled val="1"/>
        </dgm:presLayoutVars>
      </dgm:prSet>
      <dgm:spPr/>
      <dgm:t>
        <a:bodyPr/>
        <a:lstStyle/>
        <a:p>
          <a:endParaRPr lang="en-US"/>
        </a:p>
      </dgm:t>
    </dgm:pt>
    <dgm:pt modelId="{5AA84A7A-A23F-4CBA-A721-13A791A874B3}" type="pres">
      <dgm:prSet presAssocID="{92707407-5C7F-4C2D-BE63-09B7073A79BF}" presName="levelTx" presStyleLbl="revTx" presStyleIdx="0" presStyleCnt="0">
        <dgm:presLayoutVars>
          <dgm:chMax val="1"/>
          <dgm:bulletEnabled val="1"/>
        </dgm:presLayoutVars>
      </dgm:prSet>
      <dgm:spPr/>
      <dgm:t>
        <a:bodyPr/>
        <a:lstStyle/>
        <a:p>
          <a:endParaRPr lang="en-US"/>
        </a:p>
      </dgm:t>
    </dgm:pt>
    <dgm:pt modelId="{65826613-32F1-4D6A-B650-33170B524A70}" type="pres">
      <dgm:prSet presAssocID="{4F63B619-0639-4B46-9D8C-044D0C7ECAE1}" presName="Name8" presStyleCnt="0"/>
      <dgm:spPr/>
    </dgm:pt>
    <dgm:pt modelId="{863949D2-6152-4919-8EF6-318E3D55DB60}" type="pres">
      <dgm:prSet presAssocID="{4F63B619-0639-4B46-9D8C-044D0C7ECAE1}" presName="level" presStyleLbl="node1" presStyleIdx="4" presStyleCnt="6" custScaleY="78066">
        <dgm:presLayoutVars>
          <dgm:chMax val="1"/>
          <dgm:bulletEnabled val="1"/>
        </dgm:presLayoutVars>
      </dgm:prSet>
      <dgm:spPr/>
      <dgm:t>
        <a:bodyPr/>
        <a:lstStyle/>
        <a:p>
          <a:endParaRPr lang="en-US"/>
        </a:p>
      </dgm:t>
    </dgm:pt>
    <dgm:pt modelId="{1C9C92F1-F84F-4F54-8426-67B745CAB0E2}" type="pres">
      <dgm:prSet presAssocID="{4F63B619-0639-4B46-9D8C-044D0C7ECAE1}" presName="levelTx" presStyleLbl="revTx" presStyleIdx="0" presStyleCnt="0">
        <dgm:presLayoutVars>
          <dgm:chMax val="1"/>
          <dgm:bulletEnabled val="1"/>
        </dgm:presLayoutVars>
      </dgm:prSet>
      <dgm:spPr/>
      <dgm:t>
        <a:bodyPr/>
        <a:lstStyle/>
        <a:p>
          <a:endParaRPr lang="en-US"/>
        </a:p>
      </dgm:t>
    </dgm:pt>
    <dgm:pt modelId="{C1B1C9B6-4CF1-4D6C-B0F3-F81FDB353798}" type="pres">
      <dgm:prSet presAssocID="{8358005E-EC02-46F7-866B-E7DA41772EA1}" presName="Name8" presStyleCnt="0"/>
      <dgm:spPr/>
    </dgm:pt>
    <dgm:pt modelId="{1D5FB7E6-D124-469F-9266-6FAC5F3E0AEF}" type="pres">
      <dgm:prSet presAssocID="{8358005E-EC02-46F7-866B-E7DA41772EA1}" presName="level" presStyleLbl="node1" presStyleIdx="5" presStyleCnt="6" custScaleY="72968">
        <dgm:presLayoutVars>
          <dgm:chMax val="1"/>
          <dgm:bulletEnabled val="1"/>
        </dgm:presLayoutVars>
      </dgm:prSet>
      <dgm:spPr/>
      <dgm:t>
        <a:bodyPr/>
        <a:lstStyle/>
        <a:p>
          <a:endParaRPr lang="en-US"/>
        </a:p>
      </dgm:t>
    </dgm:pt>
    <dgm:pt modelId="{13AED351-158C-4105-940C-CA752D4C0FC0}" type="pres">
      <dgm:prSet presAssocID="{8358005E-EC02-46F7-866B-E7DA41772EA1}" presName="levelTx" presStyleLbl="revTx" presStyleIdx="0" presStyleCnt="0">
        <dgm:presLayoutVars>
          <dgm:chMax val="1"/>
          <dgm:bulletEnabled val="1"/>
        </dgm:presLayoutVars>
      </dgm:prSet>
      <dgm:spPr/>
      <dgm:t>
        <a:bodyPr/>
        <a:lstStyle/>
        <a:p>
          <a:endParaRPr lang="en-US"/>
        </a:p>
      </dgm:t>
    </dgm:pt>
  </dgm:ptLst>
  <dgm:cxnLst>
    <dgm:cxn modelId="{AF8204CB-D936-4ED2-A349-62B82283DF88}" type="presOf" srcId="{92707407-5C7F-4C2D-BE63-09B7073A79BF}" destId="{5AA84A7A-A23F-4CBA-A721-13A791A874B3}" srcOrd="1" destOrd="0" presId="urn:microsoft.com/office/officeart/2005/8/layout/pyramid1"/>
    <dgm:cxn modelId="{8C22F96D-7493-4BA9-A39D-05E2A8CBBEF6}" type="presOf" srcId="{8358005E-EC02-46F7-866B-E7DA41772EA1}" destId="{13AED351-158C-4105-940C-CA752D4C0FC0}" srcOrd="1" destOrd="0" presId="urn:microsoft.com/office/officeart/2005/8/layout/pyramid1"/>
    <dgm:cxn modelId="{0BB5DFCB-5199-4F45-B429-EC6A21563A02}" type="presOf" srcId="{67C299BB-6E06-4C50-A07C-2CBA134D90AB}" destId="{D4F73E56-30E5-4090-822E-2543BF8B8C3B}" srcOrd="0" destOrd="0" presId="urn:microsoft.com/office/officeart/2005/8/layout/pyramid1"/>
    <dgm:cxn modelId="{0F6EFB93-44FF-4BF9-8F38-34FD18C97303}" type="presOf" srcId="{8C203D8B-29D4-44C8-96E5-9C7B74B5959D}" destId="{EC621C03-F1F7-44D8-905B-5A428A0EEB05}" srcOrd="1" destOrd="0" presId="urn:microsoft.com/office/officeart/2005/8/layout/pyramid1"/>
    <dgm:cxn modelId="{F3E25A44-245C-494E-8C81-8D79B6BFFFD0}" type="presOf" srcId="{92707407-5C7F-4C2D-BE63-09B7073A79BF}" destId="{504FD247-C676-4ACA-B601-327F96BB70FC}" srcOrd="0" destOrd="0" presId="urn:microsoft.com/office/officeart/2005/8/layout/pyramid1"/>
    <dgm:cxn modelId="{901309C9-3957-42FD-A689-00FA83F50AFC}" type="presOf" srcId="{64B0DF0E-EE17-4BAB-BD0A-CF9C76E73271}" destId="{98276B9B-923A-4B83-B203-20827A76A005}" srcOrd="1" destOrd="0" presId="urn:microsoft.com/office/officeart/2005/8/layout/pyramid1"/>
    <dgm:cxn modelId="{32F3BDA0-6EEC-421C-A92B-4D9971B91202}" type="presOf" srcId="{4F63B619-0639-4B46-9D8C-044D0C7ECAE1}" destId="{863949D2-6152-4919-8EF6-318E3D55DB60}" srcOrd="0" destOrd="0" presId="urn:microsoft.com/office/officeart/2005/8/layout/pyramid1"/>
    <dgm:cxn modelId="{70CCB64B-5637-42F1-83EE-A4D792FADE1A}" srcId="{0E884C02-5197-4A5D-87CF-0408F16ED4EB}" destId="{92707407-5C7F-4C2D-BE63-09B7073A79BF}" srcOrd="3" destOrd="0" parTransId="{FC649A59-36FC-4EB1-99E2-405EB6D2F465}" sibTransId="{1973CBC0-4A32-4021-B2FA-C653A9A4DA7A}"/>
    <dgm:cxn modelId="{CEC455EB-1514-4F96-9739-AB06CCF449AD}" srcId="{0E884C02-5197-4A5D-87CF-0408F16ED4EB}" destId="{64B0DF0E-EE17-4BAB-BD0A-CF9C76E73271}" srcOrd="1" destOrd="0" parTransId="{71EB4183-EF36-48EE-9414-E418143D6672}" sibTransId="{8D14FDA9-9E7E-4D4F-A4F1-74069B0E0060}"/>
    <dgm:cxn modelId="{4B9ECF65-DE62-4DF7-B025-153CD8C22BE7}" srcId="{0E884C02-5197-4A5D-87CF-0408F16ED4EB}" destId="{4F63B619-0639-4B46-9D8C-044D0C7ECAE1}" srcOrd="4" destOrd="0" parTransId="{46FBADAA-36DC-4B93-A03C-2D82D78CD0AB}" sibTransId="{9936DCA5-7F9B-4B73-9955-258DD97AA02A}"/>
    <dgm:cxn modelId="{C4D5522B-BCF3-4FB8-9A0B-F1A2744BF1D6}" srcId="{0E884C02-5197-4A5D-87CF-0408F16ED4EB}" destId="{8358005E-EC02-46F7-866B-E7DA41772EA1}" srcOrd="5" destOrd="0" parTransId="{D00DECF4-DA0D-43F6-B1E6-1F081BC00698}" sibTransId="{CD633D2B-33E9-4E8D-A85F-2EB0BDB112FF}"/>
    <dgm:cxn modelId="{D8440AFC-8AA1-4AD9-B2C2-94258A009BED}" type="presOf" srcId="{0E884C02-5197-4A5D-87CF-0408F16ED4EB}" destId="{2E6729A3-2C69-4A4D-8B40-2D4799B41EFF}" srcOrd="0" destOrd="0" presId="urn:microsoft.com/office/officeart/2005/8/layout/pyramid1"/>
    <dgm:cxn modelId="{BEA9F821-5B8C-422E-B114-F6D8B847E407}" type="presOf" srcId="{8358005E-EC02-46F7-866B-E7DA41772EA1}" destId="{1D5FB7E6-D124-469F-9266-6FAC5F3E0AEF}" srcOrd="0" destOrd="0" presId="urn:microsoft.com/office/officeart/2005/8/layout/pyramid1"/>
    <dgm:cxn modelId="{579D10D4-D940-4842-A88A-F3D9E27731D5}" type="presOf" srcId="{4F63B619-0639-4B46-9D8C-044D0C7ECAE1}" destId="{1C9C92F1-F84F-4F54-8426-67B745CAB0E2}" srcOrd="1" destOrd="0" presId="urn:microsoft.com/office/officeart/2005/8/layout/pyramid1"/>
    <dgm:cxn modelId="{23C6916A-2F7C-4835-B287-5C56EAF32F74}" type="presOf" srcId="{67C299BB-6E06-4C50-A07C-2CBA134D90AB}" destId="{6D7F28D3-37D6-4401-B9DB-C41EC612598F}" srcOrd="1" destOrd="0" presId="urn:microsoft.com/office/officeart/2005/8/layout/pyramid1"/>
    <dgm:cxn modelId="{29A9C907-9B9C-4B9C-BD18-5E5898DF7426}" type="presOf" srcId="{64B0DF0E-EE17-4BAB-BD0A-CF9C76E73271}" destId="{26F4B4B6-B32B-4FAD-968C-BF85CF6841B3}" srcOrd="0" destOrd="0" presId="urn:microsoft.com/office/officeart/2005/8/layout/pyramid1"/>
    <dgm:cxn modelId="{25E52159-A0E3-4E2C-A223-9DF4C1545009}" type="presOf" srcId="{8C203D8B-29D4-44C8-96E5-9C7B74B5959D}" destId="{915E12C4-E318-422F-92C4-55C2DF4E9373}" srcOrd="0" destOrd="0" presId="urn:microsoft.com/office/officeart/2005/8/layout/pyramid1"/>
    <dgm:cxn modelId="{2BE2B5E7-44D5-403D-9071-71CE702DE953}" srcId="{0E884C02-5197-4A5D-87CF-0408F16ED4EB}" destId="{67C299BB-6E06-4C50-A07C-2CBA134D90AB}" srcOrd="0" destOrd="0" parTransId="{29641FD2-A9F7-4C8A-BA24-DFAB33CDEB9F}" sibTransId="{DE425D1E-694D-4920-89C9-07FD4A412513}"/>
    <dgm:cxn modelId="{04E325E5-81D6-464F-962A-099D7AB0B904}" srcId="{0E884C02-5197-4A5D-87CF-0408F16ED4EB}" destId="{8C203D8B-29D4-44C8-96E5-9C7B74B5959D}" srcOrd="2" destOrd="0" parTransId="{D401480A-BDC6-47F4-85C1-F9860E9584A8}" sibTransId="{4D398887-E8F9-45F6-9289-C24687CCC69E}"/>
    <dgm:cxn modelId="{E78B3F4F-21BB-461B-9B9B-3E9939F89140}" type="presParOf" srcId="{2E6729A3-2C69-4A4D-8B40-2D4799B41EFF}" destId="{83B11902-F277-4BEA-B919-F80D8F71EC8B}" srcOrd="0" destOrd="0" presId="urn:microsoft.com/office/officeart/2005/8/layout/pyramid1"/>
    <dgm:cxn modelId="{C6465CAF-9C28-4166-8E21-A0A0F6F01ED8}" type="presParOf" srcId="{83B11902-F277-4BEA-B919-F80D8F71EC8B}" destId="{D4F73E56-30E5-4090-822E-2543BF8B8C3B}" srcOrd="0" destOrd="0" presId="urn:microsoft.com/office/officeart/2005/8/layout/pyramid1"/>
    <dgm:cxn modelId="{17C2ECB7-F88E-4F85-BB56-96D20DFCB946}" type="presParOf" srcId="{83B11902-F277-4BEA-B919-F80D8F71EC8B}" destId="{6D7F28D3-37D6-4401-B9DB-C41EC612598F}" srcOrd="1" destOrd="0" presId="urn:microsoft.com/office/officeart/2005/8/layout/pyramid1"/>
    <dgm:cxn modelId="{3F2CE28C-5912-4ED8-8766-05EE5C5E3857}" type="presParOf" srcId="{2E6729A3-2C69-4A4D-8B40-2D4799B41EFF}" destId="{2F87FB4B-345B-4C5B-ABDD-DE60F8E436BB}" srcOrd="1" destOrd="0" presId="urn:microsoft.com/office/officeart/2005/8/layout/pyramid1"/>
    <dgm:cxn modelId="{3172D4D4-03D9-461D-8452-186C22F63D60}" type="presParOf" srcId="{2F87FB4B-345B-4C5B-ABDD-DE60F8E436BB}" destId="{26F4B4B6-B32B-4FAD-968C-BF85CF6841B3}" srcOrd="0" destOrd="0" presId="urn:microsoft.com/office/officeart/2005/8/layout/pyramid1"/>
    <dgm:cxn modelId="{03482444-A704-464C-930B-264E84DA85F2}" type="presParOf" srcId="{2F87FB4B-345B-4C5B-ABDD-DE60F8E436BB}" destId="{98276B9B-923A-4B83-B203-20827A76A005}" srcOrd="1" destOrd="0" presId="urn:microsoft.com/office/officeart/2005/8/layout/pyramid1"/>
    <dgm:cxn modelId="{3E8AE206-E7DD-4770-A962-A9BF0D697418}" type="presParOf" srcId="{2E6729A3-2C69-4A4D-8B40-2D4799B41EFF}" destId="{1ED608D9-A27A-4913-A4F5-70E73A20ED5F}" srcOrd="2" destOrd="0" presId="urn:microsoft.com/office/officeart/2005/8/layout/pyramid1"/>
    <dgm:cxn modelId="{32692186-C883-4768-A4EB-594F0D59E1E1}" type="presParOf" srcId="{1ED608D9-A27A-4913-A4F5-70E73A20ED5F}" destId="{915E12C4-E318-422F-92C4-55C2DF4E9373}" srcOrd="0" destOrd="0" presId="urn:microsoft.com/office/officeart/2005/8/layout/pyramid1"/>
    <dgm:cxn modelId="{9ABE69D0-A1CD-42AF-9238-D6FF0478F25F}" type="presParOf" srcId="{1ED608D9-A27A-4913-A4F5-70E73A20ED5F}" destId="{EC621C03-F1F7-44D8-905B-5A428A0EEB05}" srcOrd="1" destOrd="0" presId="urn:microsoft.com/office/officeart/2005/8/layout/pyramid1"/>
    <dgm:cxn modelId="{0E9FB225-79A1-41BB-A9D0-790A4BCDD63D}" type="presParOf" srcId="{2E6729A3-2C69-4A4D-8B40-2D4799B41EFF}" destId="{F939E080-E88F-4FA0-B154-6456511FAE34}" srcOrd="3" destOrd="0" presId="urn:microsoft.com/office/officeart/2005/8/layout/pyramid1"/>
    <dgm:cxn modelId="{12441C44-E57E-4C6B-83DF-6F46F541FD79}" type="presParOf" srcId="{F939E080-E88F-4FA0-B154-6456511FAE34}" destId="{504FD247-C676-4ACA-B601-327F96BB70FC}" srcOrd="0" destOrd="0" presId="urn:microsoft.com/office/officeart/2005/8/layout/pyramid1"/>
    <dgm:cxn modelId="{E40C3CAE-9AF5-4148-82D6-D6583AEAC925}" type="presParOf" srcId="{F939E080-E88F-4FA0-B154-6456511FAE34}" destId="{5AA84A7A-A23F-4CBA-A721-13A791A874B3}" srcOrd="1" destOrd="0" presId="urn:microsoft.com/office/officeart/2005/8/layout/pyramid1"/>
    <dgm:cxn modelId="{2DDB503A-7111-4F12-953F-F28D4F757940}" type="presParOf" srcId="{2E6729A3-2C69-4A4D-8B40-2D4799B41EFF}" destId="{65826613-32F1-4D6A-B650-33170B524A70}" srcOrd="4" destOrd="0" presId="urn:microsoft.com/office/officeart/2005/8/layout/pyramid1"/>
    <dgm:cxn modelId="{4558A30D-5A96-49D3-8E83-6B5D91ED0639}" type="presParOf" srcId="{65826613-32F1-4D6A-B650-33170B524A70}" destId="{863949D2-6152-4919-8EF6-318E3D55DB60}" srcOrd="0" destOrd="0" presId="urn:microsoft.com/office/officeart/2005/8/layout/pyramid1"/>
    <dgm:cxn modelId="{08319A1D-F7F8-49F5-8F03-7DD86F73FC8E}" type="presParOf" srcId="{65826613-32F1-4D6A-B650-33170B524A70}" destId="{1C9C92F1-F84F-4F54-8426-67B745CAB0E2}" srcOrd="1" destOrd="0" presId="urn:microsoft.com/office/officeart/2005/8/layout/pyramid1"/>
    <dgm:cxn modelId="{DE69F3F4-E356-483B-AD46-CB3555CC5BB3}" type="presParOf" srcId="{2E6729A3-2C69-4A4D-8B40-2D4799B41EFF}" destId="{C1B1C9B6-4CF1-4D6C-B0F3-F81FDB353798}" srcOrd="5" destOrd="0" presId="urn:microsoft.com/office/officeart/2005/8/layout/pyramid1"/>
    <dgm:cxn modelId="{06C13AFE-2C2F-4F34-8AC3-74A50BBB31A6}" type="presParOf" srcId="{C1B1C9B6-4CF1-4D6C-B0F3-F81FDB353798}" destId="{1D5FB7E6-D124-469F-9266-6FAC5F3E0AEF}" srcOrd="0" destOrd="0" presId="urn:microsoft.com/office/officeart/2005/8/layout/pyramid1"/>
    <dgm:cxn modelId="{23533766-B7AD-4A7F-A09F-9A7F0F8B45D8}" type="presParOf" srcId="{C1B1C9B6-4CF1-4D6C-B0F3-F81FDB353798}" destId="{13AED351-158C-4105-940C-CA752D4C0FC0}"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884C02-5197-4A5D-87CF-0408F16ED4EB}" type="doc">
      <dgm:prSet loTypeId="urn:microsoft.com/office/officeart/2005/8/layout/pyramid1" loCatId="pyramid" qsTypeId="urn:microsoft.com/office/officeart/2005/8/quickstyle/simple1" qsCatId="simple" csTypeId="urn:microsoft.com/office/officeart/2005/8/colors/accent1_2" csCatId="accent1" phldr="1"/>
      <dgm:spPr/>
    </dgm:pt>
    <dgm:pt modelId="{67C299BB-6E06-4C50-A07C-2CBA134D90AB}">
      <dgm:prSet phldrT="[Text]" custT="1"/>
      <dgm:spPr>
        <a:solidFill>
          <a:srgbClr val="E3C066"/>
        </a:solidFill>
      </dgm:spPr>
      <dgm:t>
        <a:bodyPr/>
        <a:lstStyle/>
        <a:p>
          <a:endParaRPr lang="en-US" sz="3000" dirty="0">
            <a:latin typeface="Myriad Pro" panose="020B0503030403020204" pitchFamily="34" charset="0"/>
          </a:endParaRPr>
        </a:p>
      </dgm:t>
    </dgm:pt>
    <dgm:pt modelId="{29641FD2-A9F7-4C8A-BA24-DFAB33CDEB9F}" type="parTrans" cxnId="{2BE2B5E7-44D5-403D-9071-71CE702DE953}">
      <dgm:prSet/>
      <dgm:spPr/>
      <dgm:t>
        <a:bodyPr/>
        <a:lstStyle/>
        <a:p>
          <a:endParaRPr lang="en-US"/>
        </a:p>
      </dgm:t>
    </dgm:pt>
    <dgm:pt modelId="{DE425D1E-694D-4920-89C9-07FD4A412513}" type="sibTrans" cxnId="{2BE2B5E7-44D5-403D-9071-71CE702DE953}">
      <dgm:prSet/>
      <dgm:spPr/>
      <dgm:t>
        <a:bodyPr/>
        <a:lstStyle/>
        <a:p>
          <a:endParaRPr lang="en-US"/>
        </a:p>
      </dgm:t>
    </dgm:pt>
    <dgm:pt modelId="{64B0DF0E-EE17-4BAB-BD0A-CF9C76E73271}">
      <dgm:prSet phldrT="[Text]" custT="1"/>
      <dgm:spPr>
        <a:solidFill>
          <a:srgbClr val="808080"/>
        </a:solidFill>
      </dgm:spPr>
      <dgm:t>
        <a:bodyPr/>
        <a:lstStyle/>
        <a:p>
          <a:endParaRPr lang="en-US" sz="3000" dirty="0">
            <a:latin typeface="Myriad Pro" panose="020B0503030403020204" pitchFamily="34" charset="0"/>
          </a:endParaRPr>
        </a:p>
      </dgm:t>
    </dgm:pt>
    <dgm:pt modelId="{71EB4183-EF36-48EE-9414-E418143D6672}" type="parTrans" cxnId="{CEC455EB-1514-4F96-9739-AB06CCF449AD}">
      <dgm:prSet/>
      <dgm:spPr/>
      <dgm:t>
        <a:bodyPr/>
        <a:lstStyle/>
        <a:p>
          <a:endParaRPr lang="en-US"/>
        </a:p>
      </dgm:t>
    </dgm:pt>
    <dgm:pt modelId="{8D14FDA9-9E7E-4D4F-A4F1-74069B0E0060}" type="sibTrans" cxnId="{CEC455EB-1514-4F96-9739-AB06CCF449AD}">
      <dgm:prSet/>
      <dgm:spPr/>
      <dgm:t>
        <a:bodyPr/>
        <a:lstStyle/>
        <a:p>
          <a:endParaRPr lang="en-US"/>
        </a:p>
      </dgm:t>
    </dgm:pt>
    <dgm:pt modelId="{8358005E-EC02-46F7-866B-E7DA41772EA1}">
      <dgm:prSet phldrT="[Text]" custT="1"/>
      <dgm:spPr>
        <a:solidFill>
          <a:srgbClr val="808080"/>
        </a:solidFill>
      </dgm:spPr>
      <dgm:t>
        <a:bodyPr/>
        <a:lstStyle/>
        <a:p>
          <a:endParaRPr lang="en-US" sz="3000" dirty="0">
            <a:latin typeface="Myriad Pro" panose="020B0503030403020204" pitchFamily="34" charset="0"/>
          </a:endParaRPr>
        </a:p>
      </dgm:t>
    </dgm:pt>
    <dgm:pt modelId="{D00DECF4-DA0D-43F6-B1E6-1F081BC00698}" type="parTrans" cxnId="{C4D5522B-BCF3-4FB8-9A0B-F1A2744BF1D6}">
      <dgm:prSet/>
      <dgm:spPr/>
      <dgm:t>
        <a:bodyPr/>
        <a:lstStyle/>
        <a:p>
          <a:endParaRPr lang="en-US"/>
        </a:p>
      </dgm:t>
    </dgm:pt>
    <dgm:pt modelId="{CD633D2B-33E9-4E8D-A85F-2EB0BDB112FF}" type="sibTrans" cxnId="{C4D5522B-BCF3-4FB8-9A0B-F1A2744BF1D6}">
      <dgm:prSet/>
      <dgm:spPr/>
      <dgm:t>
        <a:bodyPr/>
        <a:lstStyle/>
        <a:p>
          <a:endParaRPr lang="en-US"/>
        </a:p>
      </dgm:t>
    </dgm:pt>
    <dgm:pt modelId="{8C203D8B-29D4-44C8-96E5-9C7B74B5959D}">
      <dgm:prSet/>
      <dgm:spPr>
        <a:solidFill>
          <a:srgbClr val="4B5459"/>
        </a:solidFill>
      </dgm:spPr>
      <dgm:t>
        <a:bodyPr/>
        <a:lstStyle/>
        <a:p>
          <a:endParaRPr lang="en-US" dirty="0"/>
        </a:p>
      </dgm:t>
    </dgm:pt>
    <dgm:pt modelId="{D401480A-BDC6-47F4-85C1-F9860E9584A8}" type="parTrans" cxnId="{04E325E5-81D6-464F-962A-099D7AB0B904}">
      <dgm:prSet/>
      <dgm:spPr/>
      <dgm:t>
        <a:bodyPr/>
        <a:lstStyle/>
        <a:p>
          <a:endParaRPr lang="en-US"/>
        </a:p>
      </dgm:t>
    </dgm:pt>
    <dgm:pt modelId="{4D398887-E8F9-45F6-9289-C24687CCC69E}" type="sibTrans" cxnId="{04E325E5-81D6-464F-962A-099D7AB0B904}">
      <dgm:prSet/>
      <dgm:spPr/>
      <dgm:t>
        <a:bodyPr/>
        <a:lstStyle/>
        <a:p>
          <a:endParaRPr lang="en-US"/>
        </a:p>
      </dgm:t>
    </dgm:pt>
    <dgm:pt modelId="{4F63B619-0639-4B46-9D8C-044D0C7ECAE1}">
      <dgm:prSet/>
      <dgm:spPr>
        <a:solidFill>
          <a:srgbClr val="E3C066"/>
        </a:solidFill>
      </dgm:spPr>
      <dgm:t>
        <a:bodyPr/>
        <a:lstStyle/>
        <a:p>
          <a:endParaRPr lang="en-US" dirty="0"/>
        </a:p>
      </dgm:t>
    </dgm:pt>
    <dgm:pt modelId="{46FBADAA-36DC-4B93-A03C-2D82D78CD0AB}" type="parTrans" cxnId="{4B9ECF65-DE62-4DF7-B025-153CD8C22BE7}">
      <dgm:prSet/>
      <dgm:spPr/>
      <dgm:t>
        <a:bodyPr/>
        <a:lstStyle/>
        <a:p>
          <a:endParaRPr lang="en-US"/>
        </a:p>
      </dgm:t>
    </dgm:pt>
    <dgm:pt modelId="{9936DCA5-7F9B-4B73-9955-258DD97AA02A}" type="sibTrans" cxnId="{4B9ECF65-DE62-4DF7-B025-153CD8C22BE7}">
      <dgm:prSet/>
      <dgm:spPr/>
      <dgm:t>
        <a:bodyPr/>
        <a:lstStyle/>
        <a:p>
          <a:endParaRPr lang="en-US"/>
        </a:p>
      </dgm:t>
    </dgm:pt>
    <dgm:pt modelId="{92707407-5C7F-4C2D-BE63-09B7073A79BF}">
      <dgm:prSet phldrT="[Text]" custT="1"/>
      <dgm:spPr>
        <a:solidFill>
          <a:srgbClr val="C5CCD6"/>
        </a:solidFill>
      </dgm:spPr>
      <dgm:t>
        <a:bodyPr/>
        <a:lstStyle/>
        <a:p>
          <a:endParaRPr lang="en-US" sz="3000" dirty="0">
            <a:latin typeface="Myriad Pro" panose="020B0503030403020204" pitchFamily="34" charset="0"/>
          </a:endParaRPr>
        </a:p>
      </dgm:t>
    </dgm:pt>
    <dgm:pt modelId="{FC649A59-36FC-4EB1-99E2-405EB6D2F465}" type="parTrans" cxnId="{70CCB64B-5637-42F1-83EE-A4D792FADE1A}">
      <dgm:prSet/>
      <dgm:spPr/>
      <dgm:t>
        <a:bodyPr/>
        <a:lstStyle/>
        <a:p>
          <a:endParaRPr lang="en-US"/>
        </a:p>
      </dgm:t>
    </dgm:pt>
    <dgm:pt modelId="{1973CBC0-4A32-4021-B2FA-C653A9A4DA7A}" type="sibTrans" cxnId="{70CCB64B-5637-42F1-83EE-A4D792FADE1A}">
      <dgm:prSet/>
      <dgm:spPr/>
      <dgm:t>
        <a:bodyPr/>
        <a:lstStyle/>
        <a:p>
          <a:endParaRPr lang="en-US"/>
        </a:p>
      </dgm:t>
    </dgm:pt>
    <dgm:pt modelId="{2E6729A3-2C69-4A4D-8B40-2D4799B41EFF}" type="pres">
      <dgm:prSet presAssocID="{0E884C02-5197-4A5D-87CF-0408F16ED4EB}" presName="Name0" presStyleCnt="0">
        <dgm:presLayoutVars>
          <dgm:dir/>
          <dgm:animLvl val="lvl"/>
          <dgm:resizeHandles val="exact"/>
        </dgm:presLayoutVars>
      </dgm:prSet>
      <dgm:spPr/>
    </dgm:pt>
    <dgm:pt modelId="{83B11902-F277-4BEA-B919-F80D8F71EC8B}" type="pres">
      <dgm:prSet presAssocID="{67C299BB-6E06-4C50-A07C-2CBA134D90AB}" presName="Name8" presStyleCnt="0"/>
      <dgm:spPr/>
    </dgm:pt>
    <dgm:pt modelId="{D4F73E56-30E5-4090-822E-2543BF8B8C3B}" type="pres">
      <dgm:prSet presAssocID="{67C299BB-6E06-4C50-A07C-2CBA134D90AB}" presName="level" presStyleLbl="node1" presStyleIdx="0" presStyleCnt="6" custScaleY="136974">
        <dgm:presLayoutVars>
          <dgm:chMax val="1"/>
          <dgm:bulletEnabled val="1"/>
        </dgm:presLayoutVars>
      </dgm:prSet>
      <dgm:spPr/>
      <dgm:t>
        <a:bodyPr/>
        <a:lstStyle/>
        <a:p>
          <a:endParaRPr lang="en-US"/>
        </a:p>
      </dgm:t>
    </dgm:pt>
    <dgm:pt modelId="{6D7F28D3-37D6-4401-B9DB-C41EC612598F}" type="pres">
      <dgm:prSet presAssocID="{67C299BB-6E06-4C50-A07C-2CBA134D90AB}" presName="levelTx" presStyleLbl="revTx" presStyleIdx="0" presStyleCnt="0">
        <dgm:presLayoutVars>
          <dgm:chMax val="1"/>
          <dgm:bulletEnabled val="1"/>
        </dgm:presLayoutVars>
      </dgm:prSet>
      <dgm:spPr/>
      <dgm:t>
        <a:bodyPr/>
        <a:lstStyle/>
        <a:p>
          <a:endParaRPr lang="en-US"/>
        </a:p>
      </dgm:t>
    </dgm:pt>
    <dgm:pt modelId="{2F87FB4B-345B-4C5B-ABDD-DE60F8E436BB}" type="pres">
      <dgm:prSet presAssocID="{64B0DF0E-EE17-4BAB-BD0A-CF9C76E73271}" presName="Name8" presStyleCnt="0"/>
      <dgm:spPr/>
    </dgm:pt>
    <dgm:pt modelId="{26F4B4B6-B32B-4FAD-968C-BF85CF6841B3}" type="pres">
      <dgm:prSet presAssocID="{64B0DF0E-EE17-4BAB-BD0A-CF9C76E73271}" presName="level" presStyleLbl="node1" presStyleIdx="1" presStyleCnt="6" custScaleY="80683">
        <dgm:presLayoutVars>
          <dgm:chMax val="1"/>
          <dgm:bulletEnabled val="1"/>
        </dgm:presLayoutVars>
      </dgm:prSet>
      <dgm:spPr/>
      <dgm:t>
        <a:bodyPr/>
        <a:lstStyle/>
        <a:p>
          <a:endParaRPr lang="en-US"/>
        </a:p>
      </dgm:t>
    </dgm:pt>
    <dgm:pt modelId="{98276B9B-923A-4B83-B203-20827A76A005}" type="pres">
      <dgm:prSet presAssocID="{64B0DF0E-EE17-4BAB-BD0A-CF9C76E73271}" presName="levelTx" presStyleLbl="revTx" presStyleIdx="0" presStyleCnt="0">
        <dgm:presLayoutVars>
          <dgm:chMax val="1"/>
          <dgm:bulletEnabled val="1"/>
        </dgm:presLayoutVars>
      </dgm:prSet>
      <dgm:spPr/>
      <dgm:t>
        <a:bodyPr/>
        <a:lstStyle/>
        <a:p>
          <a:endParaRPr lang="en-US"/>
        </a:p>
      </dgm:t>
    </dgm:pt>
    <dgm:pt modelId="{1ED608D9-A27A-4913-A4F5-70E73A20ED5F}" type="pres">
      <dgm:prSet presAssocID="{8C203D8B-29D4-44C8-96E5-9C7B74B5959D}" presName="Name8" presStyleCnt="0"/>
      <dgm:spPr/>
    </dgm:pt>
    <dgm:pt modelId="{915E12C4-E318-422F-92C4-55C2DF4E9373}" type="pres">
      <dgm:prSet presAssocID="{8C203D8B-29D4-44C8-96E5-9C7B74B5959D}" presName="level" presStyleLbl="node1" presStyleIdx="2" presStyleCnt="6" custScaleY="74543">
        <dgm:presLayoutVars>
          <dgm:chMax val="1"/>
          <dgm:bulletEnabled val="1"/>
        </dgm:presLayoutVars>
      </dgm:prSet>
      <dgm:spPr/>
      <dgm:t>
        <a:bodyPr/>
        <a:lstStyle/>
        <a:p>
          <a:endParaRPr lang="en-US"/>
        </a:p>
      </dgm:t>
    </dgm:pt>
    <dgm:pt modelId="{EC621C03-F1F7-44D8-905B-5A428A0EEB05}" type="pres">
      <dgm:prSet presAssocID="{8C203D8B-29D4-44C8-96E5-9C7B74B5959D}" presName="levelTx" presStyleLbl="revTx" presStyleIdx="0" presStyleCnt="0">
        <dgm:presLayoutVars>
          <dgm:chMax val="1"/>
          <dgm:bulletEnabled val="1"/>
        </dgm:presLayoutVars>
      </dgm:prSet>
      <dgm:spPr/>
      <dgm:t>
        <a:bodyPr/>
        <a:lstStyle/>
        <a:p>
          <a:endParaRPr lang="en-US"/>
        </a:p>
      </dgm:t>
    </dgm:pt>
    <dgm:pt modelId="{F939E080-E88F-4FA0-B154-6456511FAE34}" type="pres">
      <dgm:prSet presAssocID="{92707407-5C7F-4C2D-BE63-09B7073A79BF}" presName="Name8" presStyleCnt="0"/>
      <dgm:spPr/>
    </dgm:pt>
    <dgm:pt modelId="{504FD247-C676-4ACA-B601-327F96BB70FC}" type="pres">
      <dgm:prSet presAssocID="{92707407-5C7F-4C2D-BE63-09B7073A79BF}" presName="level" presStyleLbl="node1" presStyleIdx="3" presStyleCnt="6" custScaleY="75155">
        <dgm:presLayoutVars>
          <dgm:chMax val="1"/>
          <dgm:bulletEnabled val="1"/>
        </dgm:presLayoutVars>
      </dgm:prSet>
      <dgm:spPr/>
      <dgm:t>
        <a:bodyPr/>
        <a:lstStyle/>
        <a:p>
          <a:endParaRPr lang="en-US"/>
        </a:p>
      </dgm:t>
    </dgm:pt>
    <dgm:pt modelId="{5AA84A7A-A23F-4CBA-A721-13A791A874B3}" type="pres">
      <dgm:prSet presAssocID="{92707407-5C7F-4C2D-BE63-09B7073A79BF}" presName="levelTx" presStyleLbl="revTx" presStyleIdx="0" presStyleCnt="0">
        <dgm:presLayoutVars>
          <dgm:chMax val="1"/>
          <dgm:bulletEnabled val="1"/>
        </dgm:presLayoutVars>
      </dgm:prSet>
      <dgm:spPr/>
      <dgm:t>
        <a:bodyPr/>
        <a:lstStyle/>
        <a:p>
          <a:endParaRPr lang="en-US"/>
        </a:p>
      </dgm:t>
    </dgm:pt>
    <dgm:pt modelId="{65826613-32F1-4D6A-B650-33170B524A70}" type="pres">
      <dgm:prSet presAssocID="{4F63B619-0639-4B46-9D8C-044D0C7ECAE1}" presName="Name8" presStyleCnt="0"/>
      <dgm:spPr/>
    </dgm:pt>
    <dgm:pt modelId="{863949D2-6152-4919-8EF6-318E3D55DB60}" type="pres">
      <dgm:prSet presAssocID="{4F63B619-0639-4B46-9D8C-044D0C7ECAE1}" presName="level" presStyleLbl="node1" presStyleIdx="4" presStyleCnt="6" custScaleY="78066">
        <dgm:presLayoutVars>
          <dgm:chMax val="1"/>
          <dgm:bulletEnabled val="1"/>
        </dgm:presLayoutVars>
      </dgm:prSet>
      <dgm:spPr/>
      <dgm:t>
        <a:bodyPr/>
        <a:lstStyle/>
        <a:p>
          <a:endParaRPr lang="en-US"/>
        </a:p>
      </dgm:t>
    </dgm:pt>
    <dgm:pt modelId="{1C9C92F1-F84F-4F54-8426-67B745CAB0E2}" type="pres">
      <dgm:prSet presAssocID="{4F63B619-0639-4B46-9D8C-044D0C7ECAE1}" presName="levelTx" presStyleLbl="revTx" presStyleIdx="0" presStyleCnt="0">
        <dgm:presLayoutVars>
          <dgm:chMax val="1"/>
          <dgm:bulletEnabled val="1"/>
        </dgm:presLayoutVars>
      </dgm:prSet>
      <dgm:spPr/>
      <dgm:t>
        <a:bodyPr/>
        <a:lstStyle/>
        <a:p>
          <a:endParaRPr lang="en-US"/>
        </a:p>
      </dgm:t>
    </dgm:pt>
    <dgm:pt modelId="{C1B1C9B6-4CF1-4D6C-B0F3-F81FDB353798}" type="pres">
      <dgm:prSet presAssocID="{8358005E-EC02-46F7-866B-E7DA41772EA1}" presName="Name8" presStyleCnt="0"/>
      <dgm:spPr/>
    </dgm:pt>
    <dgm:pt modelId="{1D5FB7E6-D124-469F-9266-6FAC5F3E0AEF}" type="pres">
      <dgm:prSet presAssocID="{8358005E-EC02-46F7-866B-E7DA41772EA1}" presName="level" presStyleLbl="node1" presStyleIdx="5" presStyleCnt="6" custScaleY="72968">
        <dgm:presLayoutVars>
          <dgm:chMax val="1"/>
          <dgm:bulletEnabled val="1"/>
        </dgm:presLayoutVars>
      </dgm:prSet>
      <dgm:spPr/>
      <dgm:t>
        <a:bodyPr/>
        <a:lstStyle/>
        <a:p>
          <a:endParaRPr lang="en-US"/>
        </a:p>
      </dgm:t>
    </dgm:pt>
    <dgm:pt modelId="{13AED351-158C-4105-940C-CA752D4C0FC0}" type="pres">
      <dgm:prSet presAssocID="{8358005E-EC02-46F7-866B-E7DA41772EA1}" presName="levelTx" presStyleLbl="revTx" presStyleIdx="0" presStyleCnt="0">
        <dgm:presLayoutVars>
          <dgm:chMax val="1"/>
          <dgm:bulletEnabled val="1"/>
        </dgm:presLayoutVars>
      </dgm:prSet>
      <dgm:spPr/>
      <dgm:t>
        <a:bodyPr/>
        <a:lstStyle/>
        <a:p>
          <a:endParaRPr lang="en-US"/>
        </a:p>
      </dgm:t>
    </dgm:pt>
  </dgm:ptLst>
  <dgm:cxnLst>
    <dgm:cxn modelId="{AF8204CB-D936-4ED2-A349-62B82283DF88}" type="presOf" srcId="{92707407-5C7F-4C2D-BE63-09B7073A79BF}" destId="{5AA84A7A-A23F-4CBA-A721-13A791A874B3}" srcOrd="1" destOrd="0" presId="urn:microsoft.com/office/officeart/2005/8/layout/pyramid1"/>
    <dgm:cxn modelId="{8C22F96D-7493-4BA9-A39D-05E2A8CBBEF6}" type="presOf" srcId="{8358005E-EC02-46F7-866B-E7DA41772EA1}" destId="{13AED351-158C-4105-940C-CA752D4C0FC0}" srcOrd="1" destOrd="0" presId="urn:microsoft.com/office/officeart/2005/8/layout/pyramid1"/>
    <dgm:cxn modelId="{0BB5DFCB-5199-4F45-B429-EC6A21563A02}" type="presOf" srcId="{67C299BB-6E06-4C50-A07C-2CBA134D90AB}" destId="{D4F73E56-30E5-4090-822E-2543BF8B8C3B}" srcOrd="0" destOrd="0" presId="urn:microsoft.com/office/officeart/2005/8/layout/pyramid1"/>
    <dgm:cxn modelId="{0F6EFB93-44FF-4BF9-8F38-34FD18C97303}" type="presOf" srcId="{8C203D8B-29D4-44C8-96E5-9C7B74B5959D}" destId="{EC621C03-F1F7-44D8-905B-5A428A0EEB05}" srcOrd="1" destOrd="0" presId="urn:microsoft.com/office/officeart/2005/8/layout/pyramid1"/>
    <dgm:cxn modelId="{F3E25A44-245C-494E-8C81-8D79B6BFFFD0}" type="presOf" srcId="{92707407-5C7F-4C2D-BE63-09B7073A79BF}" destId="{504FD247-C676-4ACA-B601-327F96BB70FC}" srcOrd="0" destOrd="0" presId="urn:microsoft.com/office/officeart/2005/8/layout/pyramid1"/>
    <dgm:cxn modelId="{901309C9-3957-42FD-A689-00FA83F50AFC}" type="presOf" srcId="{64B0DF0E-EE17-4BAB-BD0A-CF9C76E73271}" destId="{98276B9B-923A-4B83-B203-20827A76A005}" srcOrd="1" destOrd="0" presId="urn:microsoft.com/office/officeart/2005/8/layout/pyramid1"/>
    <dgm:cxn modelId="{32F3BDA0-6EEC-421C-A92B-4D9971B91202}" type="presOf" srcId="{4F63B619-0639-4B46-9D8C-044D0C7ECAE1}" destId="{863949D2-6152-4919-8EF6-318E3D55DB60}" srcOrd="0" destOrd="0" presId="urn:microsoft.com/office/officeart/2005/8/layout/pyramid1"/>
    <dgm:cxn modelId="{70CCB64B-5637-42F1-83EE-A4D792FADE1A}" srcId="{0E884C02-5197-4A5D-87CF-0408F16ED4EB}" destId="{92707407-5C7F-4C2D-BE63-09B7073A79BF}" srcOrd="3" destOrd="0" parTransId="{FC649A59-36FC-4EB1-99E2-405EB6D2F465}" sibTransId="{1973CBC0-4A32-4021-B2FA-C653A9A4DA7A}"/>
    <dgm:cxn modelId="{CEC455EB-1514-4F96-9739-AB06CCF449AD}" srcId="{0E884C02-5197-4A5D-87CF-0408F16ED4EB}" destId="{64B0DF0E-EE17-4BAB-BD0A-CF9C76E73271}" srcOrd="1" destOrd="0" parTransId="{71EB4183-EF36-48EE-9414-E418143D6672}" sibTransId="{8D14FDA9-9E7E-4D4F-A4F1-74069B0E0060}"/>
    <dgm:cxn modelId="{4B9ECF65-DE62-4DF7-B025-153CD8C22BE7}" srcId="{0E884C02-5197-4A5D-87CF-0408F16ED4EB}" destId="{4F63B619-0639-4B46-9D8C-044D0C7ECAE1}" srcOrd="4" destOrd="0" parTransId="{46FBADAA-36DC-4B93-A03C-2D82D78CD0AB}" sibTransId="{9936DCA5-7F9B-4B73-9955-258DD97AA02A}"/>
    <dgm:cxn modelId="{C4D5522B-BCF3-4FB8-9A0B-F1A2744BF1D6}" srcId="{0E884C02-5197-4A5D-87CF-0408F16ED4EB}" destId="{8358005E-EC02-46F7-866B-E7DA41772EA1}" srcOrd="5" destOrd="0" parTransId="{D00DECF4-DA0D-43F6-B1E6-1F081BC00698}" sibTransId="{CD633D2B-33E9-4E8D-A85F-2EB0BDB112FF}"/>
    <dgm:cxn modelId="{D8440AFC-8AA1-4AD9-B2C2-94258A009BED}" type="presOf" srcId="{0E884C02-5197-4A5D-87CF-0408F16ED4EB}" destId="{2E6729A3-2C69-4A4D-8B40-2D4799B41EFF}" srcOrd="0" destOrd="0" presId="urn:microsoft.com/office/officeart/2005/8/layout/pyramid1"/>
    <dgm:cxn modelId="{BEA9F821-5B8C-422E-B114-F6D8B847E407}" type="presOf" srcId="{8358005E-EC02-46F7-866B-E7DA41772EA1}" destId="{1D5FB7E6-D124-469F-9266-6FAC5F3E0AEF}" srcOrd="0" destOrd="0" presId="urn:microsoft.com/office/officeart/2005/8/layout/pyramid1"/>
    <dgm:cxn modelId="{579D10D4-D940-4842-A88A-F3D9E27731D5}" type="presOf" srcId="{4F63B619-0639-4B46-9D8C-044D0C7ECAE1}" destId="{1C9C92F1-F84F-4F54-8426-67B745CAB0E2}" srcOrd="1" destOrd="0" presId="urn:microsoft.com/office/officeart/2005/8/layout/pyramid1"/>
    <dgm:cxn modelId="{23C6916A-2F7C-4835-B287-5C56EAF32F74}" type="presOf" srcId="{67C299BB-6E06-4C50-A07C-2CBA134D90AB}" destId="{6D7F28D3-37D6-4401-B9DB-C41EC612598F}" srcOrd="1" destOrd="0" presId="urn:microsoft.com/office/officeart/2005/8/layout/pyramid1"/>
    <dgm:cxn modelId="{29A9C907-9B9C-4B9C-BD18-5E5898DF7426}" type="presOf" srcId="{64B0DF0E-EE17-4BAB-BD0A-CF9C76E73271}" destId="{26F4B4B6-B32B-4FAD-968C-BF85CF6841B3}" srcOrd="0" destOrd="0" presId="urn:microsoft.com/office/officeart/2005/8/layout/pyramid1"/>
    <dgm:cxn modelId="{25E52159-A0E3-4E2C-A223-9DF4C1545009}" type="presOf" srcId="{8C203D8B-29D4-44C8-96E5-9C7B74B5959D}" destId="{915E12C4-E318-422F-92C4-55C2DF4E9373}" srcOrd="0" destOrd="0" presId="urn:microsoft.com/office/officeart/2005/8/layout/pyramid1"/>
    <dgm:cxn modelId="{2BE2B5E7-44D5-403D-9071-71CE702DE953}" srcId="{0E884C02-5197-4A5D-87CF-0408F16ED4EB}" destId="{67C299BB-6E06-4C50-A07C-2CBA134D90AB}" srcOrd="0" destOrd="0" parTransId="{29641FD2-A9F7-4C8A-BA24-DFAB33CDEB9F}" sibTransId="{DE425D1E-694D-4920-89C9-07FD4A412513}"/>
    <dgm:cxn modelId="{04E325E5-81D6-464F-962A-099D7AB0B904}" srcId="{0E884C02-5197-4A5D-87CF-0408F16ED4EB}" destId="{8C203D8B-29D4-44C8-96E5-9C7B74B5959D}" srcOrd="2" destOrd="0" parTransId="{D401480A-BDC6-47F4-85C1-F9860E9584A8}" sibTransId="{4D398887-E8F9-45F6-9289-C24687CCC69E}"/>
    <dgm:cxn modelId="{E78B3F4F-21BB-461B-9B9B-3E9939F89140}" type="presParOf" srcId="{2E6729A3-2C69-4A4D-8B40-2D4799B41EFF}" destId="{83B11902-F277-4BEA-B919-F80D8F71EC8B}" srcOrd="0" destOrd="0" presId="urn:microsoft.com/office/officeart/2005/8/layout/pyramid1"/>
    <dgm:cxn modelId="{C6465CAF-9C28-4166-8E21-A0A0F6F01ED8}" type="presParOf" srcId="{83B11902-F277-4BEA-B919-F80D8F71EC8B}" destId="{D4F73E56-30E5-4090-822E-2543BF8B8C3B}" srcOrd="0" destOrd="0" presId="urn:microsoft.com/office/officeart/2005/8/layout/pyramid1"/>
    <dgm:cxn modelId="{17C2ECB7-F88E-4F85-BB56-96D20DFCB946}" type="presParOf" srcId="{83B11902-F277-4BEA-B919-F80D8F71EC8B}" destId="{6D7F28D3-37D6-4401-B9DB-C41EC612598F}" srcOrd="1" destOrd="0" presId="urn:microsoft.com/office/officeart/2005/8/layout/pyramid1"/>
    <dgm:cxn modelId="{3F2CE28C-5912-4ED8-8766-05EE5C5E3857}" type="presParOf" srcId="{2E6729A3-2C69-4A4D-8B40-2D4799B41EFF}" destId="{2F87FB4B-345B-4C5B-ABDD-DE60F8E436BB}" srcOrd="1" destOrd="0" presId="urn:microsoft.com/office/officeart/2005/8/layout/pyramid1"/>
    <dgm:cxn modelId="{3172D4D4-03D9-461D-8452-186C22F63D60}" type="presParOf" srcId="{2F87FB4B-345B-4C5B-ABDD-DE60F8E436BB}" destId="{26F4B4B6-B32B-4FAD-968C-BF85CF6841B3}" srcOrd="0" destOrd="0" presId="urn:microsoft.com/office/officeart/2005/8/layout/pyramid1"/>
    <dgm:cxn modelId="{03482444-A704-464C-930B-264E84DA85F2}" type="presParOf" srcId="{2F87FB4B-345B-4C5B-ABDD-DE60F8E436BB}" destId="{98276B9B-923A-4B83-B203-20827A76A005}" srcOrd="1" destOrd="0" presId="urn:microsoft.com/office/officeart/2005/8/layout/pyramid1"/>
    <dgm:cxn modelId="{3E8AE206-E7DD-4770-A962-A9BF0D697418}" type="presParOf" srcId="{2E6729A3-2C69-4A4D-8B40-2D4799B41EFF}" destId="{1ED608D9-A27A-4913-A4F5-70E73A20ED5F}" srcOrd="2" destOrd="0" presId="urn:microsoft.com/office/officeart/2005/8/layout/pyramid1"/>
    <dgm:cxn modelId="{32692186-C883-4768-A4EB-594F0D59E1E1}" type="presParOf" srcId="{1ED608D9-A27A-4913-A4F5-70E73A20ED5F}" destId="{915E12C4-E318-422F-92C4-55C2DF4E9373}" srcOrd="0" destOrd="0" presId="urn:microsoft.com/office/officeart/2005/8/layout/pyramid1"/>
    <dgm:cxn modelId="{9ABE69D0-A1CD-42AF-9238-D6FF0478F25F}" type="presParOf" srcId="{1ED608D9-A27A-4913-A4F5-70E73A20ED5F}" destId="{EC621C03-F1F7-44D8-905B-5A428A0EEB05}" srcOrd="1" destOrd="0" presId="urn:microsoft.com/office/officeart/2005/8/layout/pyramid1"/>
    <dgm:cxn modelId="{0E9FB225-79A1-41BB-A9D0-790A4BCDD63D}" type="presParOf" srcId="{2E6729A3-2C69-4A4D-8B40-2D4799B41EFF}" destId="{F939E080-E88F-4FA0-B154-6456511FAE34}" srcOrd="3" destOrd="0" presId="urn:microsoft.com/office/officeart/2005/8/layout/pyramid1"/>
    <dgm:cxn modelId="{12441C44-E57E-4C6B-83DF-6F46F541FD79}" type="presParOf" srcId="{F939E080-E88F-4FA0-B154-6456511FAE34}" destId="{504FD247-C676-4ACA-B601-327F96BB70FC}" srcOrd="0" destOrd="0" presId="urn:microsoft.com/office/officeart/2005/8/layout/pyramid1"/>
    <dgm:cxn modelId="{E40C3CAE-9AF5-4148-82D6-D6583AEAC925}" type="presParOf" srcId="{F939E080-E88F-4FA0-B154-6456511FAE34}" destId="{5AA84A7A-A23F-4CBA-A721-13A791A874B3}" srcOrd="1" destOrd="0" presId="urn:microsoft.com/office/officeart/2005/8/layout/pyramid1"/>
    <dgm:cxn modelId="{2DDB503A-7111-4F12-953F-F28D4F757940}" type="presParOf" srcId="{2E6729A3-2C69-4A4D-8B40-2D4799B41EFF}" destId="{65826613-32F1-4D6A-B650-33170B524A70}" srcOrd="4" destOrd="0" presId="urn:microsoft.com/office/officeart/2005/8/layout/pyramid1"/>
    <dgm:cxn modelId="{4558A30D-5A96-49D3-8E83-6B5D91ED0639}" type="presParOf" srcId="{65826613-32F1-4D6A-B650-33170B524A70}" destId="{863949D2-6152-4919-8EF6-318E3D55DB60}" srcOrd="0" destOrd="0" presId="urn:microsoft.com/office/officeart/2005/8/layout/pyramid1"/>
    <dgm:cxn modelId="{08319A1D-F7F8-49F5-8F03-7DD86F73FC8E}" type="presParOf" srcId="{65826613-32F1-4D6A-B650-33170B524A70}" destId="{1C9C92F1-F84F-4F54-8426-67B745CAB0E2}" srcOrd="1" destOrd="0" presId="urn:microsoft.com/office/officeart/2005/8/layout/pyramid1"/>
    <dgm:cxn modelId="{DE69F3F4-E356-483B-AD46-CB3555CC5BB3}" type="presParOf" srcId="{2E6729A3-2C69-4A4D-8B40-2D4799B41EFF}" destId="{C1B1C9B6-4CF1-4D6C-B0F3-F81FDB353798}" srcOrd="5" destOrd="0" presId="urn:microsoft.com/office/officeart/2005/8/layout/pyramid1"/>
    <dgm:cxn modelId="{06C13AFE-2C2F-4F34-8AC3-74A50BBB31A6}" type="presParOf" srcId="{C1B1C9B6-4CF1-4D6C-B0F3-F81FDB353798}" destId="{1D5FB7E6-D124-469F-9266-6FAC5F3E0AEF}" srcOrd="0" destOrd="0" presId="urn:microsoft.com/office/officeart/2005/8/layout/pyramid1"/>
    <dgm:cxn modelId="{23533766-B7AD-4A7F-A09F-9A7F0F8B45D8}" type="presParOf" srcId="{C1B1C9B6-4CF1-4D6C-B0F3-F81FDB353798}" destId="{13AED351-158C-4105-940C-CA752D4C0FC0}"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884C02-5197-4A5D-87CF-0408F16ED4EB}" type="doc">
      <dgm:prSet loTypeId="urn:microsoft.com/office/officeart/2005/8/layout/pyramid1" loCatId="pyramid" qsTypeId="urn:microsoft.com/office/officeart/2005/8/quickstyle/simple1" qsCatId="simple" csTypeId="urn:microsoft.com/office/officeart/2005/8/colors/accent1_2" csCatId="accent1" phldr="1"/>
      <dgm:spPr/>
    </dgm:pt>
    <dgm:pt modelId="{67C299BB-6E06-4C50-A07C-2CBA134D90AB}">
      <dgm:prSet phldrT="[Text]" custT="1"/>
      <dgm:spPr>
        <a:solidFill>
          <a:srgbClr val="E3C066"/>
        </a:solidFill>
      </dgm:spPr>
      <dgm:t>
        <a:bodyPr/>
        <a:lstStyle/>
        <a:p>
          <a:endParaRPr lang="en-US" sz="3000" dirty="0">
            <a:latin typeface="Myriad Pro" panose="020B0503030403020204" pitchFamily="34" charset="0"/>
          </a:endParaRPr>
        </a:p>
      </dgm:t>
    </dgm:pt>
    <dgm:pt modelId="{29641FD2-A9F7-4C8A-BA24-DFAB33CDEB9F}" type="parTrans" cxnId="{2BE2B5E7-44D5-403D-9071-71CE702DE953}">
      <dgm:prSet/>
      <dgm:spPr/>
      <dgm:t>
        <a:bodyPr/>
        <a:lstStyle/>
        <a:p>
          <a:endParaRPr lang="en-US"/>
        </a:p>
      </dgm:t>
    </dgm:pt>
    <dgm:pt modelId="{DE425D1E-694D-4920-89C9-07FD4A412513}" type="sibTrans" cxnId="{2BE2B5E7-44D5-403D-9071-71CE702DE953}">
      <dgm:prSet/>
      <dgm:spPr/>
      <dgm:t>
        <a:bodyPr/>
        <a:lstStyle/>
        <a:p>
          <a:endParaRPr lang="en-US"/>
        </a:p>
      </dgm:t>
    </dgm:pt>
    <dgm:pt modelId="{64B0DF0E-EE17-4BAB-BD0A-CF9C76E73271}">
      <dgm:prSet phldrT="[Text]" custT="1"/>
      <dgm:spPr>
        <a:solidFill>
          <a:srgbClr val="808080"/>
        </a:solidFill>
      </dgm:spPr>
      <dgm:t>
        <a:bodyPr/>
        <a:lstStyle/>
        <a:p>
          <a:endParaRPr lang="en-US" sz="3000" dirty="0">
            <a:latin typeface="Myriad Pro" panose="020B0503030403020204" pitchFamily="34" charset="0"/>
          </a:endParaRPr>
        </a:p>
      </dgm:t>
    </dgm:pt>
    <dgm:pt modelId="{71EB4183-EF36-48EE-9414-E418143D6672}" type="parTrans" cxnId="{CEC455EB-1514-4F96-9739-AB06CCF449AD}">
      <dgm:prSet/>
      <dgm:spPr/>
      <dgm:t>
        <a:bodyPr/>
        <a:lstStyle/>
        <a:p>
          <a:endParaRPr lang="en-US"/>
        </a:p>
      </dgm:t>
    </dgm:pt>
    <dgm:pt modelId="{8D14FDA9-9E7E-4D4F-A4F1-74069B0E0060}" type="sibTrans" cxnId="{CEC455EB-1514-4F96-9739-AB06CCF449AD}">
      <dgm:prSet/>
      <dgm:spPr/>
      <dgm:t>
        <a:bodyPr/>
        <a:lstStyle/>
        <a:p>
          <a:endParaRPr lang="en-US"/>
        </a:p>
      </dgm:t>
    </dgm:pt>
    <dgm:pt modelId="{8358005E-EC02-46F7-866B-E7DA41772EA1}">
      <dgm:prSet phldrT="[Text]" custT="1"/>
      <dgm:spPr>
        <a:solidFill>
          <a:srgbClr val="808080"/>
        </a:solidFill>
      </dgm:spPr>
      <dgm:t>
        <a:bodyPr/>
        <a:lstStyle/>
        <a:p>
          <a:endParaRPr lang="en-US" sz="3000" dirty="0">
            <a:latin typeface="Myriad Pro" panose="020B0503030403020204" pitchFamily="34" charset="0"/>
          </a:endParaRPr>
        </a:p>
      </dgm:t>
    </dgm:pt>
    <dgm:pt modelId="{D00DECF4-DA0D-43F6-B1E6-1F081BC00698}" type="parTrans" cxnId="{C4D5522B-BCF3-4FB8-9A0B-F1A2744BF1D6}">
      <dgm:prSet/>
      <dgm:spPr/>
      <dgm:t>
        <a:bodyPr/>
        <a:lstStyle/>
        <a:p>
          <a:endParaRPr lang="en-US"/>
        </a:p>
      </dgm:t>
    </dgm:pt>
    <dgm:pt modelId="{CD633D2B-33E9-4E8D-A85F-2EB0BDB112FF}" type="sibTrans" cxnId="{C4D5522B-BCF3-4FB8-9A0B-F1A2744BF1D6}">
      <dgm:prSet/>
      <dgm:spPr/>
      <dgm:t>
        <a:bodyPr/>
        <a:lstStyle/>
        <a:p>
          <a:endParaRPr lang="en-US"/>
        </a:p>
      </dgm:t>
    </dgm:pt>
    <dgm:pt modelId="{8C203D8B-29D4-44C8-96E5-9C7B74B5959D}">
      <dgm:prSet/>
      <dgm:spPr>
        <a:solidFill>
          <a:srgbClr val="4B5459"/>
        </a:solidFill>
      </dgm:spPr>
      <dgm:t>
        <a:bodyPr/>
        <a:lstStyle/>
        <a:p>
          <a:endParaRPr lang="en-US" dirty="0"/>
        </a:p>
      </dgm:t>
    </dgm:pt>
    <dgm:pt modelId="{D401480A-BDC6-47F4-85C1-F9860E9584A8}" type="parTrans" cxnId="{04E325E5-81D6-464F-962A-099D7AB0B904}">
      <dgm:prSet/>
      <dgm:spPr/>
      <dgm:t>
        <a:bodyPr/>
        <a:lstStyle/>
        <a:p>
          <a:endParaRPr lang="en-US"/>
        </a:p>
      </dgm:t>
    </dgm:pt>
    <dgm:pt modelId="{4D398887-E8F9-45F6-9289-C24687CCC69E}" type="sibTrans" cxnId="{04E325E5-81D6-464F-962A-099D7AB0B904}">
      <dgm:prSet/>
      <dgm:spPr/>
      <dgm:t>
        <a:bodyPr/>
        <a:lstStyle/>
        <a:p>
          <a:endParaRPr lang="en-US"/>
        </a:p>
      </dgm:t>
    </dgm:pt>
    <dgm:pt modelId="{4F63B619-0639-4B46-9D8C-044D0C7ECAE1}">
      <dgm:prSet/>
      <dgm:spPr>
        <a:solidFill>
          <a:srgbClr val="E3C066"/>
        </a:solidFill>
      </dgm:spPr>
      <dgm:t>
        <a:bodyPr/>
        <a:lstStyle/>
        <a:p>
          <a:endParaRPr lang="en-US" dirty="0"/>
        </a:p>
      </dgm:t>
    </dgm:pt>
    <dgm:pt modelId="{46FBADAA-36DC-4B93-A03C-2D82D78CD0AB}" type="parTrans" cxnId="{4B9ECF65-DE62-4DF7-B025-153CD8C22BE7}">
      <dgm:prSet/>
      <dgm:spPr/>
      <dgm:t>
        <a:bodyPr/>
        <a:lstStyle/>
        <a:p>
          <a:endParaRPr lang="en-US"/>
        </a:p>
      </dgm:t>
    </dgm:pt>
    <dgm:pt modelId="{9936DCA5-7F9B-4B73-9955-258DD97AA02A}" type="sibTrans" cxnId="{4B9ECF65-DE62-4DF7-B025-153CD8C22BE7}">
      <dgm:prSet/>
      <dgm:spPr/>
      <dgm:t>
        <a:bodyPr/>
        <a:lstStyle/>
        <a:p>
          <a:endParaRPr lang="en-US"/>
        </a:p>
      </dgm:t>
    </dgm:pt>
    <dgm:pt modelId="{92707407-5C7F-4C2D-BE63-09B7073A79BF}">
      <dgm:prSet phldrT="[Text]" custT="1"/>
      <dgm:spPr>
        <a:solidFill>
          <a:srgbClr val="C5CCD6"/>
        </a:solidFill>
      </dgm:spPr>
      <dgm:t>
        <a:bodyPr/>
        <a:lstStyle/>
        <a:p>
          <a:endParaRPr lang="en-US" sz="3000" dirty="0">
            <a:latin typeface="Myriad Pro" panose="020B0503030403020204" pitchFamily="34" charset="0"/>
          </a:endParaRPr>
        </a:p>
      </dgm:t>
    </dgm:pt>
    <dgm:pt modelId="{FC649A59-36FC-4EB1-99E2-405EB6D2F465}" type="parTrans" cxnId="{70CCB64B-5637-42F1-83EE-A4D792FADE1A}">
      <dgm:prSet/>
      <dgm:spPr/>
      <dgm:t>
        <a:bodyPr/>
        <a:lstStyle/>
        <a:p>
          <a:endParaRPr lang="en-US"/>
        </a:p>
      </dgm:t>
    </dgm:pt>
    <dgm:pt modelId="{1973CBC0-4A32-4021-B2FA-C653A9A4DA7A}" type="sibTrans" cxnId="{70CCB64B-5637-42F1-83EE-A4D792FADE1A}">
      <dgm:prSet/>
      <dgm:spPr/>
      <dgm:t>
        <a:bodyPr/>
        <a:lstStyle/>
        <a:p>
          <a:endParaRPr lang="en-US"/>
        </a:p>
      </dgm:t>
    </dgm:pt>
    <dgm:pt modelId="{2E6729A3-2C69-4A4D-8B40-2D4799B41EFF}" type="pres">
      <dgm:prSet presAssocID="{0E884C02-5197-4A5D-87CF-0408F16ED4EB}" presName="Name0" presStyleCnt="0">
        <dgm:presLayoutVars>
          <dgm:dir/>
          <dgm:animLvl val="lvl"/>
          <dgm:resizeHandles val="exact"/>
        </dgm:presLayoutVars>
      </dgm:prSet>
      <dgm:spPr/>
    </dgm:pt>
    <dgm:pt modelId="{83B11902-F277-4BEA-B919-F80D8F71EC8B}" type="pres">
      <dgm:prSet presAssocID="{67C299BB-6E06-4C50-A07C-2CBA134D90AB}" presName="Name8" presStyleCnt="0"/>
      <dgm:spPr/>
    </dgm:pt>
    <dgm:pt modelId="{D4F73E56-30E5-4090-822E-2543BF8B8C3B}" type="pres">
      <dgm:prSet presAssocID="{67C299BB-6E06-4C50-A07C-2CBA134D90AB}" presName="level" presStyleLbl="node1" presStyleIdx="0" presStyleCnt="6" custScaleY="136974">
        <dgm:presLayoutVars>
          <dgm:chMax val="1"/>
          <dgm:bulletEnabled val="1"/>
        </dgm:presLayoutVars>
      </dgm:prSet>
      <dgm:spPr/>
      <dgm:t>
        <a:bodyPr/>
        <a:lstStyle/>
        <a:p>
          <a:endParaRPr lang="en-US"/>
        </a:p>
      </dgm:t>
    </dgm:pt>
    <dgm:pt modelId="{6D7F28D3-37D6-4401-B9DB-C41EC612598F}" type="pres">
      <dgm:prSet presAssocID="{67C299BB-6E06-4C50-A07C-2CBA134D90AB}" presName="levelTx" presStyleLbl="revTx" presStyleIdx="0" presStyleCnt="0">
        <dgm:presLayoutVars>
          <dgm:chMax val="1"/>
          <dgm:bulletEnabled val="1"/>
        </dgm:presLayoutVars>
      </dgm:prSet>
      <dgm:spPr/>
      <dgm:t>
        <a:bodyPr/>
        <a:lstStyle/>
        <a:p>
          <a:endParaRPr lang="en-US"/>
        </a:p>
      </dgm:t>
    </dgm:pt>
    <dgm:pt modelId="{2F87FB4B-345B-4C5B-ABDD-DE60F8E436BB}" type="pres">
      <dgm:prSet presAssocID="{64B0DF0E-EE17-4BAB-BD0A-CF9C76E73271}" presName="Name8" presStyleCnt="0"/>
      <dgm:spPr/>
    </dgm:pt>
    <dgm:pt modelId="{26F4B4B6-B32B-4FAD-968C-BF85CF6841B3}" type="pres">
      <dgm:prSet presAssocID="{64B0DF0E-EE17-4BAB-BD0A-CF9C76E73271}" presName="level" presStyleLbl="node1" presStyleIdx="1" presStyleCnt="6" custScaleY="80683">
        <dgm:presLayoutVars>
          <dgm:chMax val="1"/>
          <dgm:bulletEnabled val="1"/>
        </dgm:presLayoutVars>
      </dgm:prSet>
      <dgm:spPr/>
      <dgm:t>
        <a:bodyPr/>
        <a:lstStyle/>
        <a:p>
          <a:endParaRPr lang="en-US"/>
        </a:p>
      </dgm:t>
    </dgm:pt>
    <dgm:pt modelId="{98276B9B-923A-4B83-B203-20827A76A005}" type="pres">
      <dgm:prSet presAssocID="{64B0DF0E-EE17-4BAB-BD0A-CF9C76E73271}" presName="levelTx" presStyleLbl="revTx" presStyleIdx="0" presStyleCnt="0">
        <dgm:presLayoutVars>
          <dgm:chMax val="1"/>
          <dgm:bulletEnabled val="1"/>
        </dgm:presLayoutVars>
      </dgm:prSet>
      <dgm:spPr/>
      <dgm:t>
        <a:bodyPr/>
        <a:lstStyle/>
        <a:p>
          <a:endParaRPr lang="en-US"/>
        </a:p>
      </dgm:t>
    </dgm:pt>
    <dgm:pt modelId="{1ED608D9-A27A-4913-A4F5-70E73A20ED5F}" type="pres">
      <dgm:prSet presAssocID="{8C203D8B-29D4-44C8-96E5-9C7B74B5959D}" presName="Name8" presStyleCnt="0"/>
      <dgm:spPr/>
    </dgm:pt>
    <dgm:pt modelId="{915E12C4-E318-422F-92C4-55C2DF4E9373}" type="pres">
      <dgm:prSet presAssocID="{8C203D8B-29D4-44C8-96E5-9C7B74B5959D}" presName="level" presStyleLbl="node1" presStyleIdx="2" presStyleCnt="6" custScaleY="74543">
        <dgm:presLayoutVars>
          <dgm:chMax val="1"/>
          <dgm:bulletEnabled val="1"/>
        </dgm:presLayoutVars>
      </dgm:prSet>
      <dgm:spPr/>
      <dgm:t>
        <a:bodyPr/>
        <a:lstStyle/>
        <a:p>
          <a:endParaRPr lang="en-US"/>
        </a:p>
      </dgm:t>
    </dgm:pt>
    <dgm:pt modelId="{EC621C03-F1F7-44D8-905B-5A428A0EEB05}" type="pres">
      <dgm:prSet presAssocID="{8C203D8B-29D4-44C8-96E5-9C7B74B5959D}" presName="levelTx" presStyleLbl="revTx" presStyleIdx="0" presStyleCnt="0">
        <dgm:presLayoutVars>
          <dgm:chMax val="1"/>
          <dgm:bulletEnabled val="1"/>
        </dgm:presLayoutVars>
      </dgm:prSet>
      <dgm:spPr/>
      <dgm:t>
        <a:bodyPr/>
        <a:lstStyle/>
        <a:p>
          <a:endParaRPr lang="en-US"/>
        </a:p>
      </dgm:t>
    </dgm:pt>
    <dgm:pt modelId="{F939E080-E88F-4FA0-B154-6456511FAE34}" type="pres">
      <dgm:prSet presAssocID="{92707407-5C7F-4C2D-BE63-09B7073A79BF}" presName="Name8" presStyleCnt="0"/>
      <dgm:spPr/>
    </dgm:pt>
    <dgm:pt modelId="{504FD247-C676-4ACA-B601-327F96BB70FC}" type="pres">
      <dgm:prSet presAssocID="{92707407-5C7F-4C2D-BE63-09B7073A79BF}" presName="level" presStyleLbl="node1" presStyleIdx="3" presStyleCnt="6" custScaleY="75155">
        <dgm:presLayoutVars>
          <dgm:chMax val="1"/>
          <dgm:bulletEnabled val="1"/>
        </dgm:presLayoutVars>
      </dgm:prSet>
      <dgm:spPr/>
      <dgm:t>
        <a:bodyPr/>
        <a:lstStyle/>
        <a:p>
          <a:endParaRPr lang="en-US"/>
        </a:p>
      </dgm:t>
    </dgm:pt>
    <dgm:pt modelId="{5AA84A7A-A23F-4CBA-A721-13A791A874B3}" type="pres">
      <dgm:prSet presAssocID="{92707407-5C7F-4C2D-BE63-09B7073A79BF}" presName="levelTx" presStyleLbl="revTx" presStyleIdx="0" presStyleCnt="0">
        <dgm:presLayoutVars>
          <dgm:chMax val="1"/>
          <dgm:bulletEnabled val="1"/>
        </dgm:presLayoutVars>
      </dgm:prSet>
      <dgm:spPr/>
      <dgm:t>
        <a:bodyPr/>
        <a:lstStyle/>
        <a:p>
          <a:endParaRPr lang="en-US"/>
        </a:p>
      </dgm:t>
    </dgm:pt>
    <dgm:pt modelId="{65826613-32F1-4D6A-B650-33170B524A70}" type="pres">
      <dgm:prSet presAssocID="{4F63B619-0639-4B46-9D8C-044D0C7ECAE1}" presName="Name8" presStyleCnt="0"/>
      <dgm:spPr/>
    </dgm:pt>
    <dgm:pt modelId="{863949D2-6152-4919-8EF6-318E3D55DB60}" type="pres">
      <dgm:prSet presAssocID="{4F63B619-0639-4B46-9D8C-044D0C7ECAE1}" presName="level" presStyleLbl="node1" presStyleIdx="4" presStyleCnt="6" custScaleY="78066">
        <dgm:presLayoutVars>
          <dgm:chMax val="1"/>
          <dgm:bulletEnabled val="1"/>
        </dgm:presLayoutVars>
      </dgm:prSet>
      <dgm:spPr/>
      <dgm:t>
        <a:bodyPr/>
        <a:lstStyle/>
        <a:p>
          <a:endParaRPr lang="en-US"/>
        </a:p>
      </dgm:t>
    </dgm:pt>
    <dgm:pt modelId="{1C9C92F1-F84F-4F54-8426-67B745CAB0E2}" type="pres">
      <dgm:prSet presAssocID="{4F63B619-0639-4B46-9D8C-044D0C7ECAE1}" presName="levelTx" presStyleLbl="revTx" presStyleIdx="0" presStyleCnt="0">
        <dgm:presLayoutVars>
          <dgm:chMax val="1"/>
          <dgm:bulletEnabled val="1"/>
        </dgm:presLayoutVars>
      </dgm:prSet>
      <dgm:spPr/>
      <dgm:t>
        <a:bodyPr/>
        <a:lstStyle/>
        <a:p>
          <a:endParaRPr lang="en-US"/>
        </a:p>
      </dgm:t>
    </dgm:pt>
    <dgm:pt modelId="{C1B1C9B6-4CF1-4D6C-B0F3-F81FDB353798}" type="pres">
      <dgm:prSet presAssocID="{8358005E-EC02-46F7-866B-E7DA41772EA1}" presName="Name8" presStyleCnt="0"/>
      <dgm:spPr/>
    </dgm:pt>
    <dgm:pt modelId="{1D5FB7E6-D124-469F-9266-6FAC5F3E0AEF}" type="pres">
      <dgm:prSet presAssocID="{8358005E-EC02-46F7-866B-E7DA41772EA1}" presName="level" presStyleLbl="node1" presStyleIdx="5" presStyleCnt="6" custScaleY="72968">
        <dgm:presLayoutVars>
          <dgm:chMax val="1"/>
          <dgm:bulletEnabled val="1"/>
        </dgm:presLayoutVars>
      </dgm:prSet>
      <dgm:spPr/>
      <dgm:t>
        <a:bodyPr/>
        <a:lstStyle/>
        <a:p>
          <a:endParaRPr lang="en-US"/>
        </a:p>
      </dgm:t>
    </dgm:pt>
    <dgm:pt modelId="{13AED351-158C-4105-940C-CA752D4C0FC0}" type="pres">
      <dgm:prSet presAssocID="{8358005E-EC02-46F7-866B-E7DA41772EA1}" presName="levelTx" presStyleLbl="revTx" presStyleIdx="0" presStyleCnt="0">
        <dgm:presLayoutVars>
          <dgm:chMax val="1"/>
          <dgm:bulletEnabled val="1"/>
        </dgm:presLayoutVars>
      </dgm:prSet>
      <dgm:spPr/>
      <dgm:t>
        <a:bodyPr/>
        <a:lstStyle/>
        <a:p>
          <a:endParaRPr lang="en-US"/>
        </a:p>
      </dgm:t>
    </dgm:pt>
  </dgm:ptLst>
  <dgm:cxnLst>
    <dgm:cxn modelId="{AF8204CB-D936-4ED2-A349-62B82283DF88}" type="presOf" srcId="{92707407-5C7F-4C2D-BE63-09B7073A79BF}" destId="{5AA84A7A-A23F-4CBA-A721-13A791A874B3}" srcOrd="1" destOrd="0" presId="urn:microsoft.com/office/officeart/2005/8/layout/pyramid1"/>
    <dgm:cxn modelId="{8C22F96D-7493-4BA9-A39D-05E2A8CBBEF6}" type="presOf" srcId="{8358005E-EC02-46F7-866B-E7DA41772EA1}" destId="{13AED351-158C-4105-940C-CA752D4C0FC0}" srcOrd="1" destOrd="0" presId="urn:microsoft.com/office/officeart/2005/8/layout/pyramid1"/>
    <dgm:cxn modelId="{0BB5DFCB-5199-4F45-B429-EC6A21563A02}" type="presOf" srcId="{67C299BB-6E06-4C50-A07C-2CBA134D90AB}" destId="{D4F73E56-30E5-4090-822E-2543BF8B8C3B}" srcOrd="0" destOrd="0" presId="urn:microsoft.com/office/officeart/2005/8/layout/pyramid1"/>
    <dgm:cxn modelId="{0F6EFB93-44FF-4BF9-8F38-34FD18C97303}" type="presOf" srcId="{8C203D8B-29D4-44C8-96E5-9C7B74B5959D}" destId="{EC621C03-F1F7-44D8-905B-5A428A0EEB05}" srcOrd="1" destOrd="0" presId="urn:microsoft.com/office/officeart/2005/8/layout/pyramid1"/>
    <dgm:cxn modelId="{F3E25A44-245C-494E-8C81-8D79B6BFFFD0}" type="presOf" srcId="{92707407-5C7F-4C2D-BE63-09B7073A79BF}" destId="{504FD247-C676-4ACA-B601-327F96BB70FC}" srcOrd="0" destOrd="0" presId="urn:microsoft.com/office/officeart/2005/8/layout/pyramid1"/>
    <dgm:cxn modelId="{901309C9-3957-42FD-A689-00FA83F50AFC}" type="presOf" srcId="{64B0DF0E-EE17-4BAB-BD0A-CF9C76E73271}" destId="{98276B9B-923A-4B83-B203-20827A76A005}" srcOrd="1" destOrd="0" presId="urn:microsoft.com/office/officeart/2005/8/layout/pyramid1"/>
    <dgm:cxn modelId="{32F3BDA0-6EEC-421C-A92B-4D9971B91202}" type="presOf" srcId="{4F63B619-0639-4B46-9D8C-044D0C7ECAE1}" destId="{863949D2-6152-4919-8EF6-318E3D55DB60}" srcOrd="0" destOrd="0" presId="urn:microsoft.com/office/officeart/2005/8/layout/pyramid1"/>
    <dgm:cxn modelId="{70CCB64B-5637-42F1-83EE-A4D792FADE1A}" srcId="{0E884C02-5197-4A5D-87CF-0408F16ED4EB}" destId="{92707407-5C7F-4C2D-BE63-09B7073A79BF}" srcOrd="3" destOrd="0" parTransId="{FC649A59-36FC-4EB1-99E2-405EB6D2F465}" sibTransId="{1973CBC0-4A32-4021-B2FA-C653A9A4DA7A}"/>
    <dgm:cxn modelId="{CEC455EB-1514-4F96-9739-AB06CCF449AD}" srcId="{0E884C02-5197-4A5D-87CF-0408F16ED4EB}" destId="{64B0DF0E-EE17-4BAB-BD0A-CF9C76E73271}" srcOrd="1" destOrd="0" parTransId="{71EB4183-EF36-48EE-9414-E418143D6672}" sibTransId="{8D14FDA9-9E7E-4D4F-A4F1-74069B0E0060}"/>
    <dgm:cxn modelId="{4B9ECF65-DE62-4DF7-B025-153CD8C22BE7}" srcId="{0E884C02-5197-4A5D-87CF-0408F16ED4EB}" destId="{4F63B619-0639-4B46-9D8C-044D0C7ECAE1}" srcOrd="4" destOrd="0" parTransId="{46FBADAA-36DC-4B93-A03C-2D82D78CD0AB}" sibTransId="{9936DCA5-7F9B-4B73-9955-258DD97AA02A}"/>
    <dgm:cxn modelId="{C4D5522B-BCF3-4FB8-9A0B-F1A2744BF1D6}" srcId="{0E884C02-5197-4A5D-87CF-0408F16ED4EB}" destId="{8358005E-EC02-46F7-866B-E7DA41772EA1}" srcOrd="5" destOrd="0" parTransId="{D00DECF4-DA0D-43F6-B1E6-1F081BC00698}" sibTransId="{CD633D2B-33E9-4E8D-A85F-2EB0BDB112FF}"/>
    <dgm:cxn modelId="{D8440AFC-8AA1-4AD9-B2C2-94258A009BED}" type="presOf" srcId="{0E884C02-5197-4A5D-87CF-0408F16ED4EB}" destId="{2E6729A3-2C69-4A4D-8B40-2D4799B41EFF}" srcOrd="0" destOrd="0" presId="urn:microsoft.com/office/officeart/2005/8/layout/pyramid1"/>
    <dgm:cxn modelId="{BEA9F821-5B8C-422E-B114-F6D8B847E407}" type="presOf" srcId="{8358005E-EC02-46F7-866B-E7DA41772EA1}" destId="{1D5FB7E6-D124-469F-9266-6FAC5F3E0AEF}" srcOrd="0" destOrd="0" presId="urn:microsoft.com/office/officeart/2005/8/layout/pyramid1"/>
    <dgm:cxn modelId="{579D10D4-D940-4842-A88A-F3D9E27731D5}" type="presOf" srcId="{4F63B619-0639-4B46-9D8C-044D0C7ECAE1}" destId="{1C9C92F1-F84F-4F54-8426-67B745CAB0E2}" srcOrd="1" destOrd="0" presId="urn:microsoft.com/office/officeart/2005/8/layout/pyramid1"/>
    <dgm:cxn modelId="{23C6916A-2F7C-4835-B287-5C56EAF32F74}" type="presOf" srcId="{67C299BB-6E06-4C50-A07C-2CBA134D90AB}" destId="{6D7F28D3-37D6-4401-B9DB-C41EC612598F}" srcOrd="1" destOrd="0" presId="urn:microsoft.com/office/officeart/2005/8/layout/pyramid1"/>
    <dgm:cxn modelId="{29A9C907-9B9C-4B9C-BD18-5E5898DF7426}" type="presOf" srcId="{64B0DF0E-EE17-4BAB-BD0A-CF9C76E73271}" destId="{26F4B4B6-B32B-4FAD-968C-BF85CF6841B3}" srcOrd="0" destOrd="0" presId="urn:microsoft.com/office/officeart/2005/8/layout/pyramid1"/>
    <dgm:cxn modelId="{25E52159-A0E3-4E2C-A223-9DF4C1545009}" type="presOf" srcId="{8C203D8B-29D4-44C8-96E5-9C7B74B5959D}" destId="{915E12C4-E318-422F-92C4-55C2DF4E9373}" srcOrd="0" destOrd="0" presId="urn:microsoft.com/office/officeart/2005/8/layout/pyramid1"/>
    <dgm:cxn modelId="{2BE2B5E7-44D5-403D-9071-71CE702DE953}" srcId="{0E884C02-5197-4A5D-87CF-0408F16ED4EB}" destId="{67C299BB-6E06-4C50-A07C-2CBA134D90AB}" srcOrd="0" destOrd="0" parTransId="{29641FD2-A9F7-4C8A-BA24-DFAB33CDEB9F}" sibTransId="{DE425D1E-694D-4920-89C9-07FD4A412513}"/>
    <dgm:cxn modelId="{04E325E5-81D6-464F-962A-099D7AB0B904}" srcId="{0E884C02-5197-4A5D-87CF-0408F16ED4EB}" destId="{8C203D8B-29D4-44C8-96E5-9C7B74B5959D}" srcOrd="2" destOrd="0" parTransId="{D401480A-BDC6-47F4-85C1-F9860E9584A8}" sibTransId="{4D398887-E8F9-45F6-9289-C24687CCC69E}"/>
    <dgm:cxn modelId="{E78B3F4F-21BB-461B-9B9B-3E9939F89140}" type="presParOf" srcId="{2E6729A3-2C69-4A4D-8B40-2D4799B41EFF}" destId="{83B11902-F277-4BEA-B919-F80D8F71EC8B}" srcOrd="0" destOrd="0" presId="urn:microsoft.com/office/officeart/2005/8/layout/pyramid1"/>
    <dgm:cxn modelId="{C6465CAF-9C28-4166-8E21-A0A0F6F01ED8}" type="presParOf" srcId="{83B11902-F277-4BEA-B919-F80D8F71EC8B}" destId="{D4F73E56-30E5-4090-822E-2543BF8B8C3B}" srcOrd="0" destOrd="0" presId="urn:microsoft.com/office/officeart/2005/8/layout/pyramid1"/>
    <dgm:cxn modelId="{17C2ECB7-F88E-4F85-BB56-96D20DFCB946}" type="presParOf" srcId="{83B11902-F277-4BEA-B919-F80D8F71EC8B}" destId="{6D7F28D3-37D6-4401-B9DB-C41EC612598F}" srcOrd="1" destOrd="0" presId="urn:microsoft.com/office/officeart/2005/8/layout/pyramid1"/>
    <dgm:cxn modelId="{3F2CE28C-5912-4ED8-8766-05EE5C5E3857}" type="presParOf" srcId="{2E6729A3-2C69-4A4D-8B40-2D4799B41EFF}" destId="{2F87FB4B-345B-4C5B-ABDD-DE60F8E436BB}" srcOrd="1" destOrd="0" presId="urn:microsoft.com/office/officeart/2005/8/layout/pyramid1"/>
    <dgm:cxn modelId="{3172D4D4-03D9-461D-8452-186C22F63D60}" type="presParOf" srcId="{2F87FB4B-345B-4C5B-ABDD-DE60F8E436BB}" destId="{26F4B4B6-B32B-4FAD-968C-BF85CF6841B3}" srcOrd="0" destOrd="0" presId="urn:microsoft.com/office/officeart/2005/8/layout/pyramid1"/>
    <dgm:cxn modelId="{03482444-A704-464C-930B-264E84DA85F2}" type="presParOf" srcId="{2F87FB4B-345B-4C5B-ABDD-DE60F8E436BB}" destId="{98276B9B-923A-4B83-B203-20827A76A005}" srcOrd="1" destOrd="0" presId="urn:microsoft.com/office/officeart/2005/8/layout/pyramid1"/>
    <dgm:cxn modelId="{3E8AE206-E7DD-4770-A962-A9BF0D697418}" type="presParOf" srcId="{2E6729A3-2C69-4A4D-8B40-2D4799B41EFF}" destId="{1ED608D9-A27A-4913-A4F5-70E73A20ED5F}" srcOrd="2" destOrd="0" presId="urn:microsoft.com/office/officeart/2005/8/layout/pyramid1"/>
    <dgm:cxn modelId="{32692186-C883-4768-A4EB-594F0D59E1E1}" type="presParOf" srcId="{1ED608D9-A27A-4913-A4F5-70E73A20ED5F}" destId="{915E12C4-E318-422F-92C4-55C2DF4E9373}" srcOrd="0" destOrd="0" presId="urn:microsoft.com/office/officeart/2005/8/layout/pyramid1"/>
    <dgm:cxn modelId="{9ABE69D0-A1CD-42AF-9238-D6FF0478F25F}" type="presParOf" srcId="{1ED608D9-A27A-4913-A4F5-70E73A20ED5F}" destId="{EC621C03-F1F7-44D8-905B-5A428A0EEB05}" srcOrd="1" destOrd="0" presId="urn:microsoft.com/office/officeart/2005/8/layout/pyramid1"/>
    <dgm:cxn modelId="{0E9FB225-79A1-41BB-A9D0-790A4BCDD63D}" type="presParOf" srcId="{2E6729A3-2C69-4A4D-8B40-2D4799B41EFF}" destId="{F939E080-E88F-4FA0-B154-6456511FAE34}" srcOrd="3" destOrd="0" presId="urn:microsoft.com/office/officeart/2005/8/layout/pyramid1"/>
    <dgm:cxn modelId="{12441C44-E57E-4C6B-83DF-6F46F541FD79}" type="presParOf" srcId="{F939E080-E88F-4FA0-B154-6456511FAE34}" destId="{504FD247-C676-4ACA-B601-327F96BB70FC}" srcOrd="0" destOrd="0" presId="urn:microsoft.com/office/officeart/2005/8/layout/pyramid1"/>
    <dgm:cxn modelId="{E40C3CAE-9AF5-4148-82D6-D6583AEAC925}" type="presParOf" srcId="{F939E080-E88F-4FA0-B154-6456511FAE34}" destId="{5AA84A7A-A23F-4CBA-A721-13A791A874B3}" srcOrd="1" destOrd="0" presId="urn:microsoft.com/office/officeart/2005/8/layout/pyramid1"/>
    <dgm:cxn modelId="{2DDB503A-7111-4F12-953F-F28D4F757940}" type="presParOf" srcId="{2E6729A3-2C69-4A4D-8B40-2D4799B41EFF}" destId="{65826613-32F1-4D6A-B650-33170B524A70}" srcOrd="4" destOrd="0" presId="urn:microsoft.com/office/officeart/2005/8/layout/pyramid1"/>
    <dgm:cxn modelId="{4558A30D-5A96-49D3-8E83-6B5D91ED0639}" type="presParOf" srcId="{65826613-32F1-4D6A-B650-33170B524A70}" destId="{863949D2-6152-4919-8EF6-318E3D55DB60}" srcOrd="0" destOrd="0" presId="urn:microsoft.com/office/officeart/2005/8/layout/pyramid1"/>
    <dgm:cxn modelId="{08319A1D-F7F8-49F5-8F03-7DD86F73FC8E}" type="presParOf" srcId="{65826613-32F1-4D6A-B650-33170B524A70}" destId="{1C9C92F1-F84F-4F54-8426-67B745CAB0E2}" srcOrd="1" destOrd="0" presId="urn:microsoft.com/office/officeart/2005/8/layout/pyramid1"/>
    <dgm:cxn modelId="{DE69F3F4-E356-483B-AD46-CB3555CC5BB3}" type="presParOf" srcId="{2E6729A3-2C69-4A4D-8B40-2D4799B41EFF}" destId="{C1B1C9B6-4CF1-4D6C-B0F3-F81FDB353798}" srcOrd="5" destOrd="0" presId="urn:microsoft.com/office/officeart/2005/8/layout/pyramid1"/>
    <dgm:cxn modelId="{06C13AFE-2C2F-4F34-8AC3-74A50BBB31A6}" type="presParOf" srcId="{C1B1C9B6-4CF1-4D6C-B0F3-F81FDB353798}" destId="{1D5FB7E6-D124-469F-9266-6FAC5F3E0AEF}" srcOrd="0" destOrd="0" presId="urn:microsoft.com/office/officeart/2005/8/layout/pyramid1"/>
    <dgm:cxn modelId="{23533766-B7AD-4A7F-A09F-9A7F0F8B45D8}" type="presParOf" srcId="{C1B1C9B6-4CF1-4D6C-B0F3-F81FDB353798}" destId="{13AED351-158C-4105-940C-CA752D4C0FC0}"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F73E56-30E5-4090-822E-2543BF8B8C3B}">
      <dsp:nvSpPr>
        <dsp:cNvPr id="0" name=""/>
        <dsp:cNvSpPr/>
      </dsp:nvSpPr>
      <dsp:spPr>
        <a:xfrm>
          <a:off x="1632395" y="0"/>
          <a:ext cx="1172453" cy="844370"/>
        </a:xfrm>
        <a:prstGeom prst="trapezoid">
          <a:avLst>
            <a:gd name="adj" fmla="val 69428"/>
          </a:avLst>
        </a:prstGeom>
        <a:solidFill>
          <a:srgbClr val="E3C0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dirty="0">
            <a:latin typeface="Myriad Pro" panose="020B0503030403020204" pitchFamily="34" charset="0"/>
          </a:endParaRPr>
        </a:p>
      </dsp:txBody>
      <dsp:txXfrm>
        <a:off x="1632395" y="0"/>
        <a:ext cx="1172453" cy="844370"/>
      </dsp:txXfrm>
    </dsp:sp>
    <dsp:sp modelId="{26F4B4B6-B32B-4FAD-968C-BF85CF6841B3}">
      <dsp:nvSpPr>
        <dsp:cNvPr id="0" name=""/>
        <dsp:cNvSpPr/>
      </dsp:nvSpPr>
      <dsp:spPr>
        <a:xfrm>
          <a:off x="1287085" y="844370"/>
          <a:ext cx="1863074" cy="497366"/>
        </a:xfrm>
        <a:prstGeom prst="trapezoid">
          <a:avLst>
            <a:gd name="adj" fmla="val 69428"/>
          </a:avLst>
        </a:prstGeom>
        <a:solidFill>
          <a:srgbClr val="8080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dirty="0">
            <a:latin typeface="Myriad Pro" panose="020B0503030403020204" pitchFamily="34" charset="0"/>
          </a:endParaRPr>
        </a:p>
      </dsp:txBody>
      <dsp:txXfrm>
        <a:off x="1613123" y="844370"/>
        <a:ext cx="1210998" cy="497366"/>
      </dsp:txXfrm>
    </dsp:sp>
    <dsp:sp modelId="{915E12C4-E318-422F-92C4-55C2DF4E9373}">
      <dsp:nvSpPr>
        <dsp:cNvPr id="0" name=""/>
        <dsp:cNvSpPr/>
      </dsp:nvSpPr>
      <dsp:spPr>
        <a:xfrm>
          <a:off x="968052" y="1341737"/>
          <a:ext cx="2501139" cy="459517"/>
        </a:xfrm>
        <a:prstGeom prst="trapezoid">
          <a:avLst>
            <a:gd name="adj" fmla="val 69428"/>
          </a:avLst>
        </a:prstGeom>
        <a:solidFill>
          <a:srgbClr val="4B54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dirty="0"/>
        </a:p>
      </dsp:txBody>
      <dsp:txXfrm>
        <a:off x="1405752" y="1341737"/>
        <a:ext cx="1625740" cy="459517"/>
      </dsp:txXfrm>
    </dsp:sp>
    <dsp:sp modelId="{504FD247-C676-4ACA-B601-327F96BB70FC}">
      <dsp:nvSpPr>
        <dsp:cNvPr id="0" name=""/>
        <dsp:cNvSpPr/>
      </dsp:nvSpPr>
      <dsp:spPr>
        <a:xfrm>
          <a:off x="646401" y="1801254"/>
          <a:ext cx="3144441" cy="463289"/>
        </a:xfrm>
        <a:prstGeom prst="trapezoid">
          <a:avLst>
            <a:gd name="adj" fmla="val 69428"/>
          </a:avLst>
        </a:prstGeom>
        <a:solidFill>
          <a:srgbClr val="C5CC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dirty="0">
            <a:latin typeface="Myriad Pro" panose="020B0503030403020204" pitchFamily="34" charset="0"/>
          </a:endParaRPr>
        </a:p>
      </dsp:txBody>
      <dsp:txXfrm>
        <a:off x="1196678" y="1801254"/>
        <a:ext cx="2043887" cy="463289"/>
      </dsp:txXfrm>
    </dsp:sp>
    <dsp:sp modelId="{863949D2-6152-4919-8EF6-318E3D55DB60}">
      <dsp:nvSpPr>
        <dsp:cNvPr id="0" name=""/>
        <dsp:cNvSpPr/>
      </dsp:nvSpPr>
      <dsp:spPr>
        <a:xfrm>
          <a:off x="312291" y="2264544"/>
          <a:ext cx="3812662" cy="481234"/>
        </a:xfrm>
        <a:prstGeom prst="trapezoid">
          <a:avLst>
            <a:gd name="adj" fmla="val 69428"/>
          </a:avLst>
        </a:prstGeom>
        <a:solidFill>
          <a:srgbClr val="E3C0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dirty="0"/>
        </a:p>
      </dsp:txBody>
      <dsp:txXfrm>
        <a:off x="979507" y="2264544"/>
        <a:ext cx="2478230" cy="481234"/>
      </dsp:txXfrm>
    </dsp:sp>
    <dsp:sp modelId="{1D5FB7E6-D124-469F-9266-6FAC5F3E0AEF}">
      <dsp:nvSpPr>
        <dsp:cNvPr id="0" name=""/>
        <dsp:cNvSpPr/>
      </dsp:nvSpPr>
      <dsp:spPr>
        <a:xfrm>
          <a:off x="0" y="2745778"/>
          <a:ext cx="4437245" cy="449808"/>
        </a:xfrm>
        <a:prstGeom prst="trapezoid">
          <a:avLst>
            <a:gd name="adj" fmla="val 69428"/>
          </a:avLst>
        </a:prstGeom>
        <a:solidFill>
          <a:srgbClr val="8080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dirty="0">
            <a:latin typeface="Myriad Pro" panose="020B0503030403020204" pitchFamily="34" charset="0"/>
          </a:endParaRPr>
        </a:p>
      </dsp:txBody>
      <dsp:txXfrm>
        <a:off x="776517" y="2745778"/>
        <a:ext cx="2884209" cy="4498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F73E56-30E5-4090-822E-2543BF8B8C3B}">
      <dsp:nvSpPr>
        <dsp:cNvPr id="0" name=""/>
        <dsp:cNvSpPr/>
      </dsp:nvSpPr>
      <dsp:spPr>
        <a:xfrm>
          <a:off x="1632395" y="0"/>
          <a:ext cx="1172453" cy="844370"/>
        </a:xfrm>
        <a:prstGeom prst="trapezoid">
          <a:avLst>
            <a:gd name="adj" fmla="val 69428"/>
          </a:avLst>
        </a:prstGeom>
        <a:solidFill>
          <a:srgbClr val="E3C0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dirty="0">
            <a:latin typeface="Myriad Pro" panose="020B0503030403020204" pitchFamily="34" charset="0"/>
          </a:endParaRPr>
        </a:p>
      </dsp:txBody>
      <dsp:txXfrm>
        <a:off x="1632395" y="0"/>
        <a:ext cx="1172453" cy="844370"/>
      </dsp:txXfrm>
    </dsp:sp>
    <dsp:sp modelId="{26F4B4B6-B32B-4FAD-968C-BF85CF6841B3}">
      <dsp:nvSpPr>
        <dsp:cNvPr id="0" name=""/>
        <dsp:cNvSpPr/>
      </dsp:nvSpPr>
      <dsp:spPr>
        <a:xfrm>
          <a:off x="1287085" y="844370"/>
          <a:ext cx="1863074" cy="497366"/>
        </a:xfrm>
        <a:prstGeom prst="trapezoid">
          <a:avLst>
            <a:gd name="adj" fmla="val 69428"/>
          </a:avLst>
        </a:prstGeom>
        <a:solidFill>
          <a:srgbClr val="8080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dirty="0">
            <a:latin typeface="Myriad Pro" panose="020B0503030403020204" pitchFamily="34" charset="0"/>
          </a:endParaRPr>
        </a:p>
      </dsp:txBody>
      <dsp:txXfrm>
        <a:off x="1613123" y="844370"/>
        <a:ext cx="1210998" cy="497366"/>
      </dsp:txXfrm>
    </dsp:sp>
    <dsp:sp modelId="{915E12C4-E318-422F-92C4-55C2DF4E9373}">
      <dsp:nvSpPr>
        <dsp:cNvPr id="0" name=""/>
        <dsp:cNvSpPr/>
      </dsp:nvSpPr>
      <dsp:spPr>
        <a:xfrm>
          <a:off x="968052" y="1341737"/>
          <a:ext cx="2501139" cy="459517"/>
        </a:xfrm>
        <a:prstGeom prst="trapezoid">
          <a:avLst>
            <a:gd name="adj" fmla="val 69428"/>
          </a:avLst>
        </a:prstGeom>
        <a:solidFill>
          <a:srgbClr val="4B54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dirty="0"/>
        </a:p>
      </dsp:txBody>
      <dsp:txXfrm>
        <a:off x="1405752" y="1341737"/>
        <a:ext cx="1625740" cy="459517"/>
      </dsp:txXfrm>
    </dsp:sp>
    <dsp:sp modelId="{504FD247-C676-4ACA-B601-327F96BB70FC}">
      <dsp:nvSpPr>
        <dsp:cNvPr id="0" name=""/>
        <dsp:cNvSpPr/>
      </dsp:nvSpPr>
      <dsp:spPr>
        <a:xfrm>
          <a:off x="646401" y="1801254"/>
          <a:ext cx="3144441" cy="463289"/>
        </a:xfrm>
        <a:prstGeom prst="trapezoid">
          <a:avLst>
            <a:gd name="adj" fmla="val 69428"/>
          </a:avLst>
        </a:prstGeom>
        <a:solidFill>
          <a:srgbClr val="C5CC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dirty="0">
            <a:latin typeface="Myriad Pro" panose="020B0503030403020204" pitchFamily="34" charset="0"/>
          </a:endParaRPr>
        </a:p>
      </dsp:txBody>
      <dsp:txXfrm>
        <a:off x="1196678" y="1801254"/>
        <a:ext cx="2043887" cy="463289"/>
      </dsp:txXfrm>
    </dsp:sp>
    <dsp:sp modelId="{863949D2-6152-4919-8EF6-318E3D55DB60}">
      <dsp:nvSpPr>
        <dsp:cNvPr id="0" name=""/>
        <dsp:cNvSpPr/>
      </dsp:nvSpPr>
      <dsp:spPr>
        <a:xfrm>
          <a:off x="312291" y="2264544"/>
          <a:ext cx="3812662" cy="481234"/>
        </a:xfrm>
        <a:prstGeom prst="trapezoid">
          <a:avLst>
            <a:gd name="adj" fmla="val 69428"/>
          </a:avLst>
        </a:prstGeom>
        <a:solidFill>
          <a:srgbClr val="E3C0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dirty="0"/>
        </a:p>
      </dsp:txBody>
      <dsp:txXfrm>
        <a:off x="979507" y="2264544"/>
        <a:ext cx="2478230" cy="481234"/>
      </dsp:txXfrm>
    </dsp:sp>
    <dsp:sp modelId="{1D5FB7E6-D124-469F-9266-6FAC5F3E0AEF}">
      <dsp:nvSpPr>
        <dsp:cNvPr id="0" name=""/>
        <dsp:cNvSpPr/>
      </dsp:nvSpPr>
      <dsp:spPr>
        <a:xfrm>
          <a:off x="0" y="2745778"/>
          <a:ext cx="4437245" cy="449808"/>
        </a:xfrm>
        <a:prstGeom prst="trapezoid">
          <a:avLst>
            <a:gd name="adj" fmla="val 69428"/>
          </a:avLst>
        </a:prstGeom>
        <a:solidFill>
          <a:srgbClr val="8080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dirty="0">
            <a:latin typeface="Myriad Pro" panose="020B0503030403020204" pitchFamily="34" charset="0"/>
          </a:endParaRPr>
        </a:p>
      </dsp:txBody>
      <dsp:txXfrm>
        <a:off x="776517" y="2745778"/>
        <a:ext cx="2884209" cy="4498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F73E56-30E5-4090-822E-2543BF8B8C3B}">
      <dsp:nvSpPr>
        <dsp:cNvPr id="0" name=""/>
        <dsp:cNvSpPr/>
      </dsp:nvSpPr>
      <dsp:spPr>
        <a:xfrm>
          <a:off x="1632395" y="0"/>
          <a:ext cx="1172453" cy="844370"/>
        </a:xfrm>
        <a:prstGeom prst="trapezoid">
          <a:avLst>
            <a:gd name="adj" fmla="val 69428"/>
          </a:avLst>
        </a:prstGeom>
        <a:solidFill>
          <a:srgbClr val="E3C0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dirty="0">
            <a:latin typeface="Myriad Pro" panose="020B0503030403020204" pitchFamily="34" charset="0"/>
          </a:endParaRPr>
        </a:p>
      </dsp:txBody>
      <dsp:txXfrm>
        <a:off x="1632395" y="0"/>
        <a:ext cx="1172453" cy="844370"/>
      </dsp:txXfrm>
    </dsp:sp>
    <dsp:sp modelId="{26F4B4B6-B32B-4FAD-968C-BF85CF6841B3}">
      <dsp:nvSpPr>
        <dsp:cNvPr id="0" name=""/>
        <dsp:cNvSpPr/>
      </dsp:nvSpPr>
      <dsp:spPr>
        <a:xfrm>
          <a:off x="1287085" y="844370"/>
          <a:ext cx="1863074" cy="497366"/>
        </a:xfrm>
        <a:prstGeom prst="trapezoid">
          <a:avLst>
            <a:gd name="adj" fmla="val 69428"/>
          </a:avLst>
        </a:prstGeom>
        <a:solidFill>
          <a:srgbClr val="8080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dirty="0">
            <a:latin typeface="Myriad Pro" panose="020B0503030403020204" pitchFamily="34" charset="0"/>
          </a:endParaRPr>
        </a:p>
      </dsp:txBody>
      <dsp:txXfrm>
        <a:off x="1613123" y="844370"/>
        <a:ext cx="1210998" cy="497366"/>
      </dsp:txXfrm>
    </dsp:sp>
    <dsp:sp modelId="{915E12C4-E318-422F-92C4-55C2DF4E9373}">
      <dsp:nvSpPr>
        <dsp:cNvPr id="0" name=""/>
        <dsp:cNvSpPr/>
      </dsp:nvSpPr>
      <dsp:spPr>
        <a:xfrm>
          <a:off x="968052" y="1341737"/>
          <a:ext cx="2501139" cy="459517"/>
        </a:xfrm>
        <a:prstGeom prst="trapezoid">
          <a:avLst>
            <a:gd name="adj" fmla="val 69428"/>
          </a:avLst>
        </a:prstGeom>
        <a:solidFill>
          <a:srgbClr val="4B54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dirty="0"/>
        </a:p>
      </dsp:txBody>
      <dsp:txXfrm>
        <a:off x="1405752" y="1341737"/>
        <a:ext cx="1625740" cy="459517"/>
      </dsp:txXfrm>
    </dsp:sp>
    <dsp:sp modelId="{504FD247-C676-4ACA-B601-327F96BB70FC}">
      <dsp:nvSpPr>
        <dsp:cNvPr id="0" name=""/>
        <dsp:cNvSpPr/>
      </dsp:nvSpPr>
      <dsp:spPr>
        <a:xfrm>
          <a:off x="646401" y="1801254"/>
          <a:ext cx="3144441" cy="463289"/>
        </a:xfrm>
        <a:prstGeom prst="trapezoid">
          <a:avLst>
            <a:gd name="adj" fmla="val 69428"/>
          </a:avLst>
        </a:prstGeom>
        <a:solidFill>
          <a:srgbClr val="C5CC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dirty="0">
            <a:latin typeface="Myriad Pro" panose="020B0503030403020204" pitchFamily="34" charset="0"/>
          </a:endParaRPr>
        </a:p>
      </dsp:txBody>
      <dsp:txXfrm>
        <a:off x="1196678" y="1801254"/>
        <a:ext cx="2043887" cy="463289"/>
      </dsp:txXfrm>
    </dsp:sp>
    <dsp:sp modelId="{863949D2-6152-4919-8EF6-318E3D55DB60}">
      <dsp:nvSpPr>
        <dsp:cNvPr id="0" name=""/>
        <dsp:cNvSpPr/>
      </dsp:nvSpPr>
      <dsp:spPr>
        <a:xfrm>
          <a:off x="312291" y="2264544"/>
          <a:ext cx="3812662" cy="481234"/>
        </a:xfrm>
        <a:prstGeom prst="trapezoid">
          <a:avLst>
            <a:gd name="adj" fmla="val 69428"/>
          </a:avLst>
        </a:prstGeom>
        <a:solidFill>
          <a:srgbClr val="E3C0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dirty="0"/>
        </a:p>
      </dsp:txBody>
      <dsp:txXfrm>
        <a:off x="979507" y="2264544"/>
        <a:ext cx="2478230" cy="481234"/>
      </dsp:txXfrm>
    </dsp:sp>
    <dsp:sp modelId="{1D5FB7E6-D124-469F-9266-6FAC5F3E0AEF}">
      <dsp:nvSpPr>
        <dsp:cNvPr id="0" name=""/>
        <dsp:cNvSpPr/>
      </dsp:nvSpPr>
      <dsp:spPr>
        <a:xfrm>
          <a:off x="0" y="2745778"/>
          <a:ext cx="4437245" cy="449808"/>
        </a:xfrm>
        <a:prstGeom prst="trapezoid">
          <a:avLst>
            <a:gd name="adj" fmla="val 69428"/>
          </a:avLst>
        </a:prstGeom>
        <a:solidFill>
          <a:srgbClr val="8080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dirty="0">
            <a:latin typeface="Myriad Pro" panose="020B0503030403020204" pitchFamily="34" charset="0"/>
          </a:endParaRPr>
        </a:p>
      </dsp:txBody>
      <dsp:txXfrm>
        <a:off x="776517" y="2745778"/>
        <a:ext cx="2884209" cy="449808"/>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07798DA-53E2-42DA-A8CB-131FE39202D3}" type="datetimeFigureOut">
              <a:rPr lang="en-US" smtClean="0"/>
              <a:t>2/6/2020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D14B1E4-B961-4277-A23C-3383710C1409}" type="slidenum">
              <a:rPr lang="en-US" smtClean="0"/>
              <a:t>‹#›</a:t>
            </a:fld>
            <a:endParaRPr lang="en-US"/>
          </a:p>
        </p:txBody>
      </p:sp>
    </p:spTree>
    <p:extLst>
      <p:ext uri="{BB962C8B-B14F-4D97-AF65-F5344CB8AC3E}">
        <p14:creationId xmlns:p14="http://schemas.microsoft.com/office/powerpoint/2010/main" val="2849062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Annette and Kris</a:t>
            </a:r>
            <a:endParaRPr lang="en-US" dirty="0"/>
          </a:p>
        </p:txBody>
      </p:sp>
      <p:sp>
        <p:nvSpPr>
          <p:cNvPr id="4" name="Slide Number Placeholder 3"/>
          <p:cNvSpPr>
            <a:spLocks noGrp="1"/>
          </p:cNvSpPr>
          <p:nvPr>
            <p:ph type="sldNum" sz="quarter" idx="10"/>
          </p:nvPr>
        </p:nvSpPr>
        <p:spPr/>
        <p:txBody>
          <a:bodyPr/>
          <a:lstStyle/>
          <a:p>
            <a:fld id="{CD14B1E4-B961-4277-A23C-3383710C1409}" type="slidenum">
              <a:rPr lang="en-US" smtClean="0"/>
              <a:t>1</a:t>
            </a:fld>
            <a:endParaRPr lang="en-US"/>
          </a:p>
        </p:txBody>
      </p:sp>
    </p:spTree>
    <p:extLst>
      <p:ext uri="{BB962C8B-B14F-4D97-AF65-F5344CB8AC3E}">
        <p14:creationId xmlns:p14="http://schemas.microsoft.com/office/powerpoint/2010/main" val="2707935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Kris</a:t>
            </a:r>
            <a:endParaRPr lang="en-US" dirty="0"/>
          </a:p>
        </p:txBody>
      </p:sp>
      <p:sp>
        <p:nvSpPr>
          <p:cNvPr id="4" name="Slide Number Placeholder 3"/>
          <p:cNvSpPr>
            <a:spLocks noGrp="1"/>
          </p:cNvSpPr>
          <p:nvPr>
            <p:ph type="sldNum" sz="quarter" idx="10"/>
          </p:nvPr>
        </p:nvSpPr>
        <p:spPr/>
        <p:txBody>
          <a:bodyPr/>
          <a:lstStyle/>
          <a:p>
            <a:pPr defTabSz="931774">
              <a:defRPr/>
            </a:pPr>
            <a:fld id="{86975D08-8C1B-447C-91D0-2540571D1D4C}" type="slidenum">
              <a:rPr lang="en-US">
                <a:solidFill>
                  <a:prstClr val="black"/>
                </a:solidFill>
                <a:latin typeface="Calibri" panose="020F0502020204030204"/>
              </a:rPr>
              <a:pPr defTabSz="931774">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485131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14B1E4-B961-4277-A23C-3383710C1409}" type="slidenum">
              <a:rPr lang="en-US" smtClean="0"/>
              <a:t>11</a:t>
            </a:fld>
            <a:endParaRPr lang="en-US"/>
          </a:p>
        </p:txBody>
      </p:sp>
    </p:spTree>
    <p:extLst>
      <p:ext uri="{BB962C8B-B14F-4D97-AF65-F5344CB8AC3E}">
        <p14:creationId xmlns:p14="http://schemas.microsoft.com/office/powerpoint/2010/main" val="1109851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Kris</a:t>
            </a:r>
            <a:endParaRPr lang="en-US" dirty="0"/>
          </a:p>
        </p:txBody>
      </p:sp>
      <p:sp>
        <p:nvSpPr>
          <p:cNvPr id="4" name="Slide Number Placeholder 3"/>
          <p:cNvSpPr>
            <a:spLocks noGrp="1"/>
          </p:cNvSpPr>
          <p:nvPr>
            <p:ph type="sldNum" sz="quarter" idx="10"/>
          </p:nvPr>
        </p:nvSpPr>
        <p:spPr/>
        <p:txBody>
          <a:bodyPr/>
          <a:lstStyle/>
          <a:p>
            <a:fld id="{CD14B1E4-B961-4277-A23C-3383710C1409}" type="slidenum">
              <a:rPr lang="en-US" smtClean="0"/>
              <a:t>12</a:t>
            </a:fld>
            <a:endParaRPr lang="en-US"/>
          </a:p>
        </p:txBody>
      </p:sp>
    </p:spTree>
    <p:extLst>
      <p:ext uri="{BB962C8B-B14F-4D97-AF65-F5344CB8AC3E}">
        <p14:creationId xmlns:p14="http://schemas.microsoft.com/office/powerpoint/2010/main" val="427550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Annette</a:t>
            </a:r>
            <a:endParaRPr lang="en-US" dirty="0"/>
          </a:p>
        </p:txBody>
      </p:sp>
      <p:sp>
        <p:nvSpPr>
          <p:cNvPr id="4" name="Slide Number Placeholder 3"/>
          <p:cNvSpPr>
            <a:spLocks noGrp="1"/>
          </p:cNvSpPr>
          <p:nvPr>
            <p:ph type="sldNum" sz="quarter" idx="10"/>
          </p:nvPr>
        </p:nvSpPr>
        <p:spPr/>
        <p:txBody>
          <a:bodyPr/>
          <a:lstStyle/>
          <a:p>
            <a:fld id="{CD14B1E4-B961-4277-A23C-3383710C1409}" type="slidenum">
              <a:rPr lang="en-US" smtClean="0"/>
              <a:t>13</a:t>
            </a:fld>
            <a:endParaRPr lang="en-US"/>
          </a:p>
        </p:txBody>
      </p:sp>
    </p:spTree>
    <p:extLst>
      <p:ext uri="{BB962C8B-B14F-4D97-AF65-F5344CB8AC3E}">
        <p14:creationId xmlns:p14="http://schemas.microsoft.com/office/powerpoint/2010/main" val="785609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Annette</a:t>
            </a:r>
            <a:endParaRPr lang="en-US" dirty="0"/>
          </a:p>
        </p:txBody>
      </p:sp>
      <p:sp>
        <p:nvSpPr>
          <p:cNvPr id="4" name="Slide Number Placeholder 3"/>
          <p:cNvSpPr>
            <a:spLocks noGrp="1"/>
          </p:cNvSpPr>
          <p:nvPr>
            <p:ph type="sldNum" sz="quarter" idx="10"/>
          </p:nvPr>
        </p:nvSpPr>
        <p:spPr/>
        <p:txBody>
          <a:bodyPr/>
          <a:lstStyle/>
          <a:p>
            <a:fld id="{CD14B1E4-B961-4277-A23C-3383710C1409}" type="slidenum">
              <a:rPr lang="en-US" smtClean="0"/>
              <a:t>14</a:t>
            </a:fld>
            <a:endParaRPr lang="en-US"/>
          </a:p>
        </p:txBody>
      </p:sp>
    </p:spTree>
    <p:extLst>
      <p:ext uri="{BB962C8B-B14F-4D97-AF65-F5344CB8AC3E}">
        <p14:creationId xmlns:p14="http://schemas.microsoft.com/office/powerpoint/2010/main" val="113467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Annette</a:t>
            </a:r>
            <a:endParaRPr lang="en-US" dirty="0"/>
          </a:p>
        </p:txBody>
      </p:sp>
      <p:sp>
        <p:nvSpPr>
          <p:cNvPr id="4" name="Slide Number Placeholder 3"/>
          <p:cNvSpPr>
            <a:spLocks noGrp="1"/>
          </p:cNvSpPr>
          <p:nvPr>
            <p:ph type="sldNum" sz="quarter" idx="10"/>
          </p:nvPr>
        </p:nvSpPr>
        <p:spPr/>
        <p:txBody>
          <a:bodyPr/>
          <a:lstStyle/>
          <a:p>
            <a:fld id="{CD14B1E4-B961-4277-A23C-3383710C1409}" type="slidenum">
              <a:rPr lang="en-US" smtClean="0"/>
              <a:t>15</a:t>
            </a:fld>
            <a:endParaRPr lang="en-US"/>
          </a:p>
        </p:txBody>
      </p:sp>
    </p:spTree>
    <p:extLst>
      <p:ext uri="{BB962C8B-B14F-4D97-AF65-F5344CB8AC3E}">
        <p14:creationId xmlns:p14="http://schemas.microsoft.com/office/powerpoint/2010/main" val="2972646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Debrief of Scenery, Machinery, People--Annette</a:t>
            </a:r>
            <a:endParaRPr lang="en-US" dirty="0"/>
          </a:p>
        </p:txBody>
      </p:sp>
      <p:sp>
        <p:nvSpPr>
          <p:cNvPr id="4" name="Slide Number Placeholder 3"/>
          <p:cNvSpPr>
            <a:spLocks noGrp="1"/>
          </p:cNvSpPr>
          <p:nvPr>
            <p:ph type="sldNum" sz="quarter" idx="10"/>
          </p:nvPr>
        </p:nvSpPr>
        <p:spPr/>
        <p:txBody>
          <a:bodyPr/>
          <a:lstStyle/>
          <a:p>
            <a:pPr defTabSz="931774">
              <a:defRPr/>
            </a:pPr>
            <a:fld id="{86975D08-8C1B-447C-91D0-2540571D1D4C}" type="slidenum">
              <a:rPr lang="en-US">
                <a:solidFill>
                  <a:prstClr val="black"/>
                </a:solidFill>
                <a:latin typeface="Calibri" panose="020F0502020204030204"/>
              </a:rPr>
              <a:pPr defTabSz="931774">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3640573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Thiagi</a:t>
            </a:r>
            <a:r>
              <a:rPr lang="en-US" baseline="0" dirty="0" smtClean="0"/>
              <a:t> debrief--Kris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975D08-8C1B-447C-91D0-2540571D1D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8749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Annette</a:t>
            </a:r>
            <a:endParaRPr lang="en-US" dirty="0"/>
          </a:p>
        </p:txBody>
      </p:sp>
      <p:sp>
        <p:nvSpPr>
          <p:cNvPr id="4" name="Slide Number Placeholder 3"/>
          <p:cNvSpPr>
            <a:spLocks noGrp="1"/>
          </p:cNvSpPr>
          <p:nvPr>
            <p:ph type="sldNum" sz="quarter" idx="10"/>
          </p:nvPr>
        </p:nvSpPr>
        <p:spPr/>
        <p:txBody>
          <a:bodyPr/>
          <a:lstStyle/>
          <a:p>
            <a:pPr defTabSz="931774">
              <a:defRPr/>
            </a:pPr>
            <a:fld id="{86975D08-8C1B-447C-91D0-2540571D1D4C}" type="slidenum">
              <a:rPr lang="en-US">
                <a:solidFill>
                  <a:prstClr val="black"/>
                </a:solidFill>
                <a:latin typeface="Calibri" panose="020F0502020204030204"/>
              </a:rPr>
              <a:pPr defTabSz="931774">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3933067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Kris</a:t>
            </a:r>
            <a:endParaRPr lang="en-US" dirty="0"/>
          </a:p>
        </p:txBody>
      </p:sp>
      <p:sp>
        <p:nvSpPr>
          <p:cNvPr id="4" name="Slide Number Placeholder 3"/>
          <p:cNvSpPr>
            <a:spLocks noGrp="1"/>
          </p:cNvSpPr>
          <p:nvPr>
            <p:ph type="sldNum" sz="quarter" idx="10"/>
          </p:nvPr>
        </p:nvSpPr>
        <p:spPr/>
        <p:txBody>
          <a:bodyPr/>
          <a:lstStyle/>
          <a:p>
            <a:pPr defTabSz="931774">
              <a:defRPr/>
            </a:pPr>
            <a:fld id="{86975D08-8C1B-447C-91D0-2540571D1D4C}" type="slidenum">
              <a:rPr lang="en-US">
                <a:solidFill>
                  <a:prstClr val="black"/>
                </a:solidFill>
                <a:latin typeface="Calibri" panose="020F0502020204030204"/>
              </a:rPr>
              <a:pPr defTabSz="931774">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1316425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Annette</a:t>
            </a:r>
            <a:endParaRPr lang="en-US" dirty="0"/>
          </a:p>
        </p:txBody>
      </p:sp>
      <p:sp>
        <p:nvSpPr>
          <p:cNvPr id="4" name="Slide Number Placeholder 3"/>
          <p:cNvSpPr>
            <a:spLocks noGrp="1"/>
          </p:cNvSpPr>
          <p:nvPr>
            <p:ph type="sldNum" sz="quarter" idx="10"/>
          </p:nvPr>
        </p:nvSpPr>
        <p:spPr/>
        <p:txBody>
          <a:bodyPr/>
          <a:lstStyle/>
          <a:p>
            <a:fld id="{CD14B1E4-B961-4277-A23C-3383710C1409}" type="slidenum">
              <a:rPr lang="en-US" smtClean="0"/>
              <a:t>2</a:t>
            </a:fld>
            <a:endParaRPr lang="en-US"/>
          </a:p>
        </p:txBody>
      </p:sp>
    </p:spTree>
    <p:extLst>
      <p:ext uri="{BB962C8B-B14F-4D97-AF65-F5344CB8AC3E}">
        <p14:creationId xmlns:p14="http://schemas.microsoft.com/office/powerpoint/2010/main" val="2065914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Kris</a:t>
            </a:r>
            <a:endParaRPr lang="en-US" dirty="0"/>
          </a:p>
        </p:txBody>
      </p:sp>
      <p:sp>
        <p:nvSpPr>
          <p:cNvPr id="4" name="Slide Number Placeholder 3"/>
          <p:cNvSpPr>
            <a:spLocks noGrp="1"/>
          </p:cNvSpPr>
          <p:nvPr>
            <p:ph type="sldNum" sz="quarter" idx="10"/>
          </p:nvPr>
        </p:nvSpPr>
        <p:spPr/>
        <p:txBody>
          <a:bodyPr/>
          <a:lstStyle/>
          <a:p>
            <a:pPr defTabSz="931774">
              <a:defRPr/>
            </a:pPr>
            <a:fld id="{CD14B1E4-B961-4277-A23C-3383710C1409}" type="slidenum">
              <a:rPr lang="en-US">
                <a:solidFill>
                  <a:prstClr val="black"/>
                </a:solidFill>
                <a:latin typeface="Calibri" panose="020F0502020204030204"/>
              </a:rPr>
              <a:pPr defTabSz="931774">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2250040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Kris </a:t>
            </a:r>
            <a:r>
              <a:rPr lang="en-US" smtClean="0"/>
              <a:t>&amp; Annette</a:t>
            </a:r>
            <a:endParaRPr lang="en-US" dirty="0"/>
          </a:p>
        </p:txBody>
      </p:sp>
      <p:sp>
        <p:nvSpPr>
          <p:cNvPr id="4" name="Slide Number Placeholder 3"/>
          <p:cNvSpPr>
            <a:spLocks noGrp="1"/>
          </p:cNvSpPr>
          <p:nvPr>
            <p:ph type="sldNum" sz="quarter" idx="10"/>
          </p:nvPr>
        </p:nvSpPr>
        <p:spPr/>
        <p:txBody>
          <a:bodyPr/>
          <a:lstStyle/>
          <a:p>
            <a:pPr defTabSz="931774">
              <a:defRPr/>
            </a:pPr>
            <a:fld id="{86975D08-8C1B-447C-91D0-2540571D1D4C}" type="slidenum">
              <a:rPr lang="en-US">
                <a:solidFill>
                  <a:prstClr val="black"/>
                </a:solidFill>
                <a:latin typeface="Calibri" panose="020F0502020204030204"/>
              </a:rPr>
              <a:pPr defTabSz="931774">
                <a:defRPr/>
              </a:pPr>
              <a:t>23</a:t>
            </a:fld>
            <a:endParaRPr lang="en-US">
              <a:solidFill>
                <a:prstClr val="black"/>
              </a:solidFill>
              <a:latin typeface="Calibri" panose="020F0502020204030204"/>
            </a:endParaRPr>
          </a:p>
        </p:txBody>
      </p:sp>
    </p:spTree>
    <p:extLst>
      <p:ext uri="{BB962C8B-B14F-4D97-AF65-F5344CB8AC3E}">
        <p14:creationId xmlns:p14="http://schemas.microsoft.com/office/powerpoint/2010/main" val="3022078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Annette</a:t>
            </a:r>
            <a:endParaRPr lang="en-US" dirty="0"/>
          </a:p>
        </p:txBody>
      </p:sp>
      <p:sp>
        <p:nvSpPr>
          <p:cNvPr id="4" name="Slide Number Placeholder 3"/>
          <p:cNvSpPr>
            <a:spLocks noGrp="1"/>
          </p:cNvSpPr>
          <p:nvPr>
            <p:ph type="sldNum" sz="quarter" idx="10"/>
          </p:nvPr>
        </p:nvSpPr>
        <p:spPr/>
        <p:txBody>
          <a:bodyPr/>
          <a:lstStyle/>
          <a:p>
            <a:fld id="{CD14B1E4-B961-4277-A23C-3383710C1409}" type="slidenum">
              <a:rPr lang="en-US" smtClean="0"/>
              <a:t>3</a:t>
            </a:fld>
            <a:endParaRPr lang="en-US"/>
          </a:p>
        </p:txBody>
      </p:sp>
    </p:spTree>
    <p:extLst>
      <p:ext uri="{BB962C8B-B14F-4D97-AF65-F5344CB8AC3E}">
        <p14:creationId xmlns:p14="http://schemas.microsoft.com/office/powerpoint/2010/main" val="3812071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Kris</a:t>
            </a:r>
            <a:endParaRPr lang="en-US" dirty="0"/>
          </a:p>
        </p:txBody>
      </p:sp>
      <p:sp>
        <p:nvSpPr>
          <p:cNvPr id="4" name="Slide Number Placeholder 3"/>
          <p:cNvSpPr>
            <a:spLocks noGrp="1"/>
          </p:cNvSpPr>
          <p:nvPr>
            <p:ph type="sldNum" sz="quarter" idx="10"/>
          </p:nvPr>
        </p:nvSpPr>
        <p:spPr/>
        <p:txBody>
          <a:bodyPr/>
          <a:lstStyle/>
          <a:p>
            <a:fld id="{CD14B1E4-B961-4277-A23C-3383710C1409}" type="slidenum">
              <a:rPr lang="en-US" smtClean="0"/>
              <a:t>4</a:t>
            </a:fld>
            <a:endParaRPr lang="en-US"/>
          </a:p>
        </p:txBody>
      </p:sp>
    </p:spTree>
    <p:extLst>
      <p:ext uri="{BB962C8B-B14F-4D97-AF65-F5344CB8AC3E}">
        <p14:creationId xmlns:p14="http://schemas.microsoft.com/office/powerpoint/2010/main" val="3879677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Annette</a:t>
            </a:r>
            <a:endParaRPr lang="en-US" dirty="0"/>
          </a:p>
        </p:txBody>
      </p:sp>
      <p:sp>
        <p:nvSpPr>
          <p:cNvPr id="4" name="Slide Number Placeholder 3"/>
          <p:cNvSpPr>
            <a:spLocks noGrp="1"/>
          </p:cNvSpPr>
          <p:nvPr>
            <p:ph type="sldNum" sz="quarter" idx="10"/>
          </p:nvPr>
        </p:nvSpPr>
        <p:spPr/>
        <p:txBody>
          <a:bodyPr/>
          <a:lstStyle/>
          <a:p>
            <a:pPr defTabSz="931774">
              <a:defRPr/>
            </a:pPr>
            <a:fld id="{86975D08-8C1B-447C-91D0-2540571D1D4C}" type="slidenum">
              <a:rPr lang="en-US">
                <a:solidFill>
                  <a:prstClr val="black"/>
                </a:solidFill>
                <a:latin typeface="Calibri" panose="020F0502020204030204"/>
              </a:rPr>
              <a:pPr defTabSz="931774">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3492729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Annette</a:t>
            </a:r>
            <a:endParaRPr lang="en-US" dirty="0"/>
          </a:p>
        </p:txBody>
      </p:sp>
      <p:sp>
        <p:nvSpPr>
          <p:cNvPr id="4" name="Slide Number Placeholder 3"/>
          <p:cNvSpPr>
            <a:spLocks noGrp="1"/>
          </p:cNvSpPr>
          <p:nvPr>
            <p:ph type="sldNum" sz="quarter" idx="10"/>
          </p:nvPr>
        </p:nvSpPr>
        <p:spPr/>
        <p:txBody>
          <a:bodyPr/>
          <a:lstStyle/>
          <a:p>
            <a:fld id="{CD14B1E4-B961-4277-A23C-3383710C1409}" type="slidenum">
              <a:rPr lang="en-US" smtClean="0"/>
              <a:t>6</a:t>
            </a:fld>
            <a:endParaRPr lang="en-US"/>
          </a:p>
        </p:txBody>
      </p:sp>
    </p:spTree>
    <p:extLst>
      <p:ext uri="{BB962C8B-B14F-4D97-AF65-F5344CB8AC3E}">
        <p14:creationId xmlns:p14="http://schemas.microsoft.com/office/powerpoint/2010/main" val="2574776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Kris</a:t>
            </a:r>
            <a:endParaRPr lang="en-US" dirty="0"/>
          </a:p>
        </p:txBody>
      </p:sp>
      <p:sp>
        <p:nvSpPr>
          <p:cNvPr id="4" name="Slide Number Placeholder 3"/>
          <p:cNvSpPr>
            <a:spLocks noGrp="1"/>
          </p:cNvSpPr>
          <p:nvPr>
            <p:ph type="sldNum" sz="quarter" idx="10"/>
          </p:nvPr>
        </p:nvSpPr>
        <p:spPr/>
        <p:txBody>
          <a:bodyPr/>
          <a:lstStyle/>
          <a:p>
            <a:pPr defTabSz="931774">
              <a:defRPr/>
            </a:pPr>
            <a:fld id="{86975D08-8C1B-447C-91D0-2540571D1D4C}" type="slidenum">
              <a:rPr lang="en-US">
                <a:solidFill>
                  <a:prstClr val="black"/>
                </a:solidFill>
                <a:latin typeface="Calibri" panose="020F0502020204030204"/>
              </a:rPr>
              <a:pPr defTabSz="93177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3332833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Kris</a:t>
            </a:r>
            <a:endParaRPr lang="en-US" dirty="0"/>
          </a:p>
        </p:txBody>
      </p:sp>
      <p:sp>
        <p:nvSpPr>
          <p:cNvPr id="4" name="Slide Number Placeholder 3"/>
          <p:cNvSpPr>
            <a:spLocks noGrp="1"/>
          </p:cNvSpPr>
          <p:nvPr>
            <p:ph type="sldNum" sz="quarter" idx="10"/>
          </p:nvPr>
        </p:nvSpPr>
        <p:spPr/>
        <p:txBody>
          <a:bodyPr/>
          <a:lstStyle/>
          <a:p>
            <a:fld id="{CD14B1E4-B961-4277-A23C-3383710C1409}" type="slidenum">
              <a:rPr lang="en-US" smtClean="0"/>
              <a:t>8</a:t>
            </a:fld>
            <a:endParaRPr lang="en-US"/>
          </a:p>
        </p:txBody>
      </p:sp>
    </p:spTree>
    <p:extLst>
      <p:ext uri="{BB962C8B-B14F-4D97-AF65-F5344CB8AC3E}">
        <p14:creationId xmlns:p14="http://schemas.microsoft.com/office/powerpoint/2010/main" val="3384550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Kris</a:t>
            </a:r>
            <a:endParaRPr lang="en-US" dirty="0"/>
          </a:p>
        </p:txBody>
      </p:sp>
      <p:sp>
        <p:nvSpPr>
          <p:cNvPr id="4" name="Slide Number Placeholder 3"/>
          <p:cNvSpPr>
            <a:spLocks noGrp="1"/>
          </p:cNvSpPr>
          <p:nvPr>
            <p:ph type="sldNum" sz="quarter" idx="10"/>
          </p:nvPr>
        </p:nvSpPr>
        <p:spPr/>
        <p:txBody>
          <a:bodyPr/>
          <a:lstStyle/>
          <a:p>
            <a:fld id="{CD14B1E4-B961-4277-A23C-3383710C1409}" type="slidenum">
              <a:rPr lang="en-US" smtClean="0"/>
              <a:t>9</a:t>
            </a:fld>
            <a:endParaRPr lang="en-US"/>
          </a:p>
        </p:txBody>
      </p:sp>
    </p:spTree>
    <p:extLst>
      <p:ext uri="{BB962C8B-B14F-4D97-AF65-F5344CB8AC3E}">
        <p14:creationId xmlns:p14="http://schemas.microsoft.com/office/powerpoint/2010/main" val="288665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D367240-3608-41DA-995B-24C3D618A4FC}"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00474-5069-4EA1-8F41-0761ED11FFE1}" type="slidenum">
              <a:rPr lang="en-US" smtClean="0"/>
              <a:t>‹#›</a:t>
            </a:fld>
            <a:endParaRPr lang="en-US"/>
          </a:p>
        </p:txBody>
      </p:sp>
    </p:spTree>
    <p:extLst>
      <p:ext uri="{BB962C8B-B14F-4D97-AF65-F5344CB8AC3E}">
        <p14:creationId xmlns:p14="http://schemas.microsoft.com/office/powerpoint/2010/main" val="2265778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367240-3608-41DA-995B-24C3D618A4FC}"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00474-5069-4EA1-8F41-0761ED11FFE1}" type="slidenum">
              <a:rPr lang="en-US" smtClean="0"/>
              <a:t>‹#›</a:t>
            </a:fld>
            <a:endParaRPr lang="en-US"/>
          </a:p>
        </p:txBody>
      </p:sp>
    </p:spTree>
    <p:extLst>
      <p:ext uri="{BB962C8B-B14F-4D97-AF65-F5344CB8AC3E}">
        <p14:creationId xmlns:p14="http://schemas.microsoft.com/office/powerpoint/2010/main" val="1374574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367240-3608-41DA-995B-24C3D618A4FC}"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00474-5069-4EA1-8F41-0761ED11FFE1}" type="slidenum">
              <a:rPr lang="en-US" smtClean="0"/>
              <a:t>‹#›</a:t>
            </a:fld>
            <a:endParaRPr lang="en-US"/>
          </a:p>
        </p:txBody>
      </p:sp>
    </p:spTree>
    <p:extLst>
      <p:ext uri="{BB962C8B-B14F-4D97-AF65-F5344CB8AC3E}">
        <p14:creationId xmlns:p14="http://schemas.microsoft.com/office/powerpoint/2010/main" val="1665298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429737-2DF0-461D-9A59-793E25D72C3C}"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5551C5-CDF1-456A-B1A3-6A2BA8F6A495}" type="slidenum">
              <a:rPr lang="en-US" smtClean="0"/>
              <a:t>‹#›</a:t>
            </a:fld>
            <a:endParaRPr lang="en-US"/>
          </a:p>
        </p:txBody>
      </p:sp>
    </p:spTree>
    <p:extLst>
      <p:ext uri="{BB962C8B-B14F-4D97-AF65-F5344CB8AC3E}">
        <p14:creationId xmlns:p14="http://schemas.microsoft.com/office/powerpoint/2010/main" val="1771115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429737-2DF0-461D-9A59-793E25D72C3C}"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5551C5-CDF1-456A-B1A3-6A2BA8F6A495}" type="slidenum">
              <a:rPr lang="en-US" smtClean="0"/>
              <a:t>‹#›</a:t>
            </a:fld>
            <a:endParaRPr lang="en-US"/>
          </a:p>
        </p:txBody>
      </p:sp>
    </p:spTree>
    <p:extLst>
      <p:ext uri="{BB962C8B-B14F-4D97-AF65-F5344CB8AC3E}">
        <p14:creationId xmlns:p14="http://schemas.microsoft.com/office/powerpoint/2010/main" val="24616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429737-2DF0-461D-9A59-793E25D72C3C}"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5551C5-CDF1-456A-B1A3-6A2BA8F6A495}" type="slidenum">
              <a:rPr lang="en-US" smtClean="0"/>
              <a:t>‹#›</a:t>
            </a:fld>
            <a:endParaRPr lang="en-US"/>
          </a:p>
        </p:txBody>
      </p:sp>
    </p:spTree>
    <p:extLst>
      <p:ext uri="{BB962C8B-B14F-4D97-AF65-F5344CB8AC3E}">
        <p14:creationId xmlns:p14="http://schemas.microsoft.com/office/powerpoint/2010/main" val="543603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429737-2DF0-461D-9A59-793E25D72C3C}" type="datetimeFigureOut">
              <a:rPr lang="en-US" smtClean="0"/>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5551C5-CDF1-456A-B1A3-6A2BA8F6A495}" type="slidenum">
              <a:rPr lang="en-US" smtClean="0"/>
              <a:t>‹#›</a:t>
            </a:fld>
            <a:endParaRPr lang="en-US"/>
          </a:p>
        </p:txBody>
      </p:sp>
    </p:spTree>
    <p:extLst>
      <p:ext uri="{BB962C8B-B14F-4D97-AF65-F5344CB8AC3E}">
        <p14:creationId xmlns:p14="http://schemas.microsoft.com/office/powerpoint/2010/main" val="3361039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429737-2DF0-461D-9A59-793E25D72C3C}" type="datetimeFigureOut">
              <a:rPr lang="en-US" smtClean="0"/>
              <a:t>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5551C5-CDF1-456A-B1A3-6A2BA8F6A495}" type="slidenum">
              <a:rPr lang="en-US" smtClean="0"/>
              <a:t>‹#›</a:t>
            </a:fld>
            <a:endParaRPr lang="en-US"/>
          </a:p>
        </p:txBody>
      </p:sp>
    </p:spTree>
    <p:extLst>
      <p:ext uri="{BB962C8B-B14F-4D97-AF65-F5344CB8AC3E}">
        <p14:creationId xmlns:p14="http://schemas.microsoft.com/office/powerpoint/2010/main" val="2562720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429737-2DF0-461D-9A59-793E25D72C3C}" type="datetimeFigureOut">
              <a:rPr lang="en-US" smtClean="0"/>
              <a:t>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5551C5-CDF1-456A-B1A3-6A2BA8F6A495}" type="slidenum">
              <a:rPr lang="en-US" smtClean="0"/>
              <a:t>‹#›</a:t>
            </a:fld>
            <a:endParaRPr lang="en-US"/>
          </a:p>
        </p:txBody>
      </p:sp>
    </p:spTree>
    <p:extLst>
      <p:ext uri="{BB962C8B-B14F-4D97-AF65-F5344CB8AC3E}">
        <p14:creationId xmlns:p14="http://schemas.microsoft.com/office/powerpoint/2010/main" val="30371340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429737-2DF0-461D-9A59-793E25D72C3C}" type="datetimeFigureOut">
              <a:rPr lang="en-US" smtClean="0"/>
              <a:t>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5551C5-CDF1-456A-B1A3-6A2BA8F6A495}" type="slidenum">
              <a:rPr lang="en-US" smtClean="0"/>
              <a:t>‹#›</a:t>
            </a:fld>
            <a:endParaRPr lang="en-US"/>
          </a:p>
        </p:txBody>
      </p:sp>
    </p:spTree>
    <p:extLst>
      <p:ext uri="{BB962C8B-B14F-4D97-AF65-F5344CB8AC3E}">
        <p14:creationId xmlns:p14="http://schemas.microsoft.com/office/powerpoint/2010/main" val="2217496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429737-2DF0-461D-9A59-793E25D72C3C}" type="datetimeFigureOut">
              <a:rPr lang="en-US" smtClean="0"/>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5551C5-CDF1-456A-B1A3-6A2BA8F6A495}" type="slidenum">
              <a:rPr lang="en-US" smtClean="0"/>
              <a:t>‹#›</a:t>
            </a:fld>
            <a:endParaRPr lang="en-US"/>
          </a:p>
        </p:txBody>
      </p:sp>
    </p:spTree>
    <p:extLst>
      <p:ext uri="{BB962C8B-B14F-4D97-AF65-F5344CB8AC3E}">
        <p14:creationId xmlns:p14="http://schemas.microsoft.com/office/powerpoint/2010/main" val="4074059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367240-3608-41DA-995B-24C3D618A4FC}"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00474-5069-4EA1-8F41-0761ED11FFE1}" type="slidenum">
              <a:rPr lang="en-US" smtClean="0"/>
              <a:t>‹#›</a:t>
            </a:fld>
            <a:endParaRPr lang="en-US"/>
          </a:p>
        </p:txBody>
      </p:sp>
    </p:spTree>
    <p:extLst>
      <p:ext uri="{BB962C8B-B14F-4D97-AF65-F5344CB8AC3E}">
        <p14:creationId xmlns:p14="http://schemas.microsoft.com/office/powerpoint/2010/main" val="2702613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429737-2DF0-461D-9A59-793E25D72C3C}" type="datetimeFigureOut">
              <a:rPr lang="en-US" smtClean="0"/>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5551C5-CDF1-456A-B1A3-6A2BA8F6A495}" type="slidenum">
              <a:rPr lang="en-US" smtClean="0"/>
              <a:t>‹#›</a:t>
            </a:fld>
            <a:endParaRPr lang="en-US"/>
          </a:p>
        </p:txBody>
      </p:sp>
    </p:spTree>
    <p:extLst>
      <p:ext uri="{BB962C8B-B14F-4D97-AF65-F5344CB8AC3E}">
        <p14:creationId xmlns:p14="http://schemas.microsoft.com/office/powerpoint/2010/main" val="39638709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429737-2DF0-461D-9A59-793E25D72C3C}"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5551C5-CDF1-456A-B1A3-6A2BA8F6A495}" type="slidenum">
              <a:rPr lang="en-US" smtClean="0"/>
              <a:t>‹#›</a:t>
            </a:fld>
            <a:endParaRPr lang="en-US"/>
          </a:p>
        </p:txBody>
      </p:sp>
    </p:spTree>
    <p:extLst>
      <p:ext uri="{BB962C8B-B14F-4D97-AF65-F5344CB8AC3E}">
        <p14:creationId xmlns:p14="http://schemas.microsoft.com/office/powerpoint/2010/main" val="16440091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429737-2DF0-461D-9A59-793E25D72C3C}"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5551C5-CDF1-456A-B1A3-6A2BA8F6A495}" type="slidenum">
              <a:rPr lang="en-US" smtClean="0"/>
              <a:t>‹#›</a:t>
            </a:fld>
            <a:endParaRPr lang="en-US"/>
          </a:p>
        </p:txBody>
      </p:sp>
    </p:spTree>
    <p:extLst>
      <p:ext uri="{BB962C8B-B14F-4D97-AF65-F5344CB8AC3E}">
        <p14:creationId xmlns:p14="http://schemas.microsoft.com/office/powerpoint/2010/main" val="21230124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8E6A96-C2EE-4A90-8576-2D2FA1700411}"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FAC9B-7CE5-4B8A-A5FE-8D5C3A737D2B}" type="slidenum">
              <a:rPr lang="en-US" smtClean="0"/>
              <a:t>‹#›</a:t>
            </a:fld>
            <a:endParaRPr lang="en-US"/>
          </a:p>
        </p:txBody>
      </p:sp>
    </p:spTree>
    <p:extLst>
      <p:ext uri="{BB962C8B-B14F-4D97-AF65-F5344CB8AC3E}">
        <p14:creationId xmlns:p14="http://schemas.microsoft.com/office/powerpoint/2010/main" val="15885574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8E6A96-C2EE-4A90-8576-2D2FA1700411}"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FAC9B-7CE5-4B8A-A5FE-8D5C3A737D2B}" type="slidenum">
              <a:rPr lang="en-US" smtClean="0"/>
              <a:t>‹#›</a:t>
            </a:fld>
            <a:endParaRPr lang="en-US"/>
          </a:p>
        </p:txBody>
      </p:sp>
    </p:spTree>
    <p:extLst>
      <p:ext uri="{BB962C8B-B14F-4D97-AF65-F5344CB8AC3E}">
        <p14:creationId xmlns:p14="http://schemas.microsoft.com/office/powerpoint/2010/main" val="38592295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F8E6A96-C2EE-4A90-8576-2D2FA1700411}"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FAC9B-7CE5-4B8A-A5FE-8D5C3A737D2B}" type="slidenum">
              <a:rPr lang="en-US" smtClean="0"/>
              <a:t>‹#›</a:t>
            </a:fld>
            <a:endParaRPr lang="en-US"/>
          </a:p>
        </p:txBody>
      </p:sp>
    </p:spTree>
    <p:extLst>
      <p:ext uri="{BB962C8B-B14F-4D97-AF65-F5344CB8AC3E}">
        <p14:creationId xmlns:p14="http://schemas.microsoft.com/office/powerpoint/2010/main" val="4822246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8E6A96-C2EE-4A90-8576-2D2FA1700411}" type="datetimeFigureOut">
              <a:rPr lang="en-US" smtClean="0"/>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9FAC9B-7CE5-4B8A-A5FE-8D5C3A737D2B}" type="slidenum">
              <a:rPr lang="en-US" smtClean="0"/>
              <a:t>‹#›</a:t>
            </a:fld>
            <a:endParaRPr lang="en-US"/>
          </a:p>
        </p:txBody>
      </p:sp>
    </p:spTree>
    <p:extLst>
      <p:ext uri="{BB962C8B-B14F-4D97-AF65-F5344CB8AC3E}">
        <p14:creationId xmlns:p14="http://schemas.microsoft.com/office/powerpoint/2010/main" val="37865723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8E6A96-C2EE-4A90-8576-2D2FA1700411}" type="datetimeFigureOut">
              <a:rPr lang="en-US" smtClean="0"/>
              <a:t>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9FAC9B-7CE5-4B8A-A5FE-8D5C3A737D2B}" type="slidenum">
              <a:rPr lang="en-US" smtClean="0"/>
              <a:t>‹#›</a:t>
            </a:fld>
            <a:endParaRPr lang="en-US"/>
          </a:p>
        </p:txBody>
      </p:sp>
    </p:spTree>
    <p:extLst>
      <p:ext uri="{BB962C8B-B14F-4D97-AF65-F5344CB8AC3E}">
        <p14:creationId xmlns:p14="http://schemas.microsoft.com/office/powerpoint/2010/main" val="3774548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8E6A96-C2EE-4A90-8576-2D2FA1700411}" type="datetimeFigureOut">
              <a:rPr lang="en-US" smtClean="0"/>
              <a:t>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9FAC9B-7CE5-4B8A-A5FE-8D5C3A737D2B}" type="slidenum">
              <a:rPr lang="en-US" smtClean="0"/>
              <a:t>‹#›</a:t>
            </a:fld>
            <a:endParaRPr lang="en-US"/>
          </a:p>
        </p:txBody>
      </p:sp>
    </p:spTree>
    <p:extLst>
      <p:ext uri="{BB962C8B-B14F-4D97-AF65-F5344CB8AC3E}">
        <p14:creationId xmlns:p14="http://schemas.microsoft.com/office/powerpoint/2010/main" val="26099959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8E6A96-C2EE-4A90-8576-2D2FA1700411}" type="datetimeFigureOut">
              <a:rPr lang="en-US" smtClean="0"/>
              <a:t>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9FAC9B-7CE5-4B8A-A5FE-8D5C3A737D2B}" type="slidenum">
              <a:rPr lang="en-US" smtClean="0"/>
              <a:t>‹#›</a:t>
            </a:fld>
            <a:endParaRPr lang="en-US"/>
          </a:p>
        </p:txBody>
      </p:sp>
    </p:spTree>
    <p:extLst>
      <p:ext uri="{BB962C8B-B14F-4D97-AF65-F5344CB8AC3E}">
        <p14:creationId xmlns:p14="http://schemas.microsoft.com/office/powerpoint/2010/main" val="1364155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367240-3608-41DA-995B-24C3D618A4FC}"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00474-5069-4EA1-8F41-0761ED11FFE1}" type="slidenum">
              <a:rPr lang="en-US" smtClean="0"/>
              <a:t>‹#›</a:t>
            </a:fld>
            <a:endParaRPr lang="en-US"/>
          </a:p>
        </p:txBody>
      </p:sp>
    </p:spTree>
    <p:extLst>
      <p:ext uri="{BB962C8B-B14F-4D97-AF65-F5344CB8AC3E}">
        <p14:creationId xmlns:p14="http://schemas.microsoft.com/office/powerpoint/2010/main" val="2533290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F8E6A96-C2EE-4A90-8576-2D2FA1700411}" type="datetimeFigureOut">
              <a:rPr lang="en-US" smtClean="0"/>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9FAC9B-7CE5-4B8A-A5FE-8D5C3A737D2B}" type="slidenum">
              <a:rPr lang="en-US" smtClean="0"/>
              <a:t>‹#›</a:t>
            </a:fld>
            <a:endParaRPr lang="en-US"/>
          </a:p>
        </p:txBody>
      </p:sp>
    </p:spTree>
    <p:extLst>
      <p:ext uri="{BB962C8B-B14F-4D97-AF65-F5344CB8AC3E}">
        <p14:creationId xmlns:p14="http://schemas.microsoft.com/office/powerpoint/2010/main" val="26656006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F8E6A96-C2EE-4A90-8576-2D2FA1700411}" type="datetimeFigureOut">
              <a:rPr lang="en-US" smtClean="0"/>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9FAC9B-7CE5-4B8A-A5FE-8D5C3A737D2B}" type="slidenum">
              <a:rPr lang="en-US" smtClean="0"/>
              <a:t>‹#›</a:t>
            </a:fld>
            <a:endParaRPr lang="en-US"/>
          </a:p>
        </p:txBody>
      </p:sp>
    </p:spTree>
    <p:extLst>
      <p:ext uri="{BB962C8B-B14F-4D97-AF65-F5344CB8AC3E}">
        <p14:creationId xmlns:p14="http://schemas.microsoft.com/office/powerpoint/2010/main" val="40734992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8E6A96-C2EE-4A90-8576-2D2FA1700411}"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FAC9B-7CE5-4B8A-A5FE-8D5C3A737D2B}" type="slidenum">
              <a:rPr lang="en-US" smtClean="0"/>
              <a:t>‹#›</a:t>
            </a:fld>
            <a:endParaRPr lang="en-US"/>
          </a:p>
        </p:txBody>
      </p:sp>
    </p:spTree>
    <p:extLst>
      <p:ext uri="{BB962C8B-B14F-4D97-AF65-F5344CB8AC3E}">
        <p14:creationId xmlns:p14="http://schemas.microsoft.com/office/powerpoint/2010/main" val="35817690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8E6A96-C2EE-4A90-8576-2D2FA1700411}"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FAC9B-7CE5-4B8A-A5FE-8D5C3A737D2B}" type="slidenum">
              <a:rPr lang="en-US" smtClean="0"/>
              <a:t>‹#›</a:t>
            </a:fld>
            <a:endParaRPr lang="en-US"/>
          </a:p>
        </p:txBody>
      </p:sp>
    </p:spTree>
    <p:extLst>
      <p:ext uri="{BB962C8B-B14F-4D97-AF65-F5344CB8AC3E}">
        <p14:creationId xmlns:p14="http://schemas.microsoft.com/office/powerpoint/2010/main" val="3258105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D367240-3608-41DA-995B-24C3D618A4FC}" type="datetimeFigureOut">
              <a:rPr lang="en-US" smtClean="0"/>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500474-5069-4EA1-8F41-0761ED11FFE1}" type="slidenum">
              <a:rPr lang="en-US" smtClean="0"/>
              <a:t>‹#›</a:t>
            </a:fld>
            <a:endParaRPr lang="en-US"/>
          </a:p>
        </p:txBody>
      </p:sp>
    </p:spTree>
    <p:extLst>
      <p:ext uri="{BB962C8B-B14F-4D97-AF65-F5344CB8AC3E}">
        <p14:creationId xmlns:p14="http://schemas.microsoft.com/office/powerpoint/2010/main" val="362379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D367240-3608-41DA-995B-24C3D618A4FC}" type="datetimeFigureOut">
              <a:rPr lang="en-US" smtClean="0"/>
              <a:t>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500474-5069-4EA1-8F41-0761ED11FFE1}" type="slidenum">
              <a:rPr lang="en-US" smtClean="0"/>
              <a:t>‹#›</a:t>
            </a:fld>
            <a:endParaRPr lang="en-US"/>
          </a:p>
        </p:txBody>
      </p:sp>
    </p:spTree>
    <p:extLst>
      <p:ext uri="{BB962C8B-B14F-4D97-AF65-F5344CB8AC3E}">
        <p14:creationId xmlns:p14="http://schemas.microsoft.com/office/powerpoint/2010/main" val="1654542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367240-3608-41DA-995B-24C3D618A4FC}" type="datetimeFigureOut">
              <a:rPr lang="en-US" smtClean="0"/>
              <a:t>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500474-5069-4EA1-8F41-0761ED11FFE1}" type="slidenum">
              <a:rPr lang="en-US" smtClean="0"/>
              <a:t>‹#›</a:t>
            </a:fld>
            <a:endParaRPr lang="en-US"/>
          </a:p>
        </p:txBody>
      </p:sp>
    </p:spTree>
    <p:extLst>
      <p:ext uri="{BB962C8B-B14F-4D97-AF65-F5344CB8AC3E}">
        <p14:creationId xmlns:p14="http://schemas.microsoft.com/office/powerpoint/2010/main" val="1718629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367240-3608-41DA-995B-24C3D618A4FC}" type="datetimeFigureOut">
              <a:rPr lang="en-US" smtClean="0"/>
              <a:t>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500474-5069-4EA1-8F41-0761ED11FFE1}" type="slidenum">
              <a:rPr lang="en-US" smtClean="0"/>
              <a:t>‹#›</a:t>
            </a:fld>
            <a:endParaRPr lang="en-US"/>
          </a:p>
        </p:txBody>
      </p:sp>
    </p:spTree>
    <p:extLst>
      <p:ext uri="{BB962C8B-B14F-4D97-AF65-F5344CB8AC3E}">
        <p14:creationId xmlns:p14="http://schemas.microsoft.com/office/powerpoint/2010/main" val="174014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D367240-3608-41DA-995B-24C3D618A4FC}" type="datetimeFigureOut">
              <a:rPr lang="en-US" smtClean="0"/>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500474-5069-4EA1-8F41-0761ED11FFE1}" type="slidenum">
              <a:rPr lang="en-US" smtClean="0"/>
              <a:t>‹#›</a:t>
            </a:fld>
            <a:endParaRPr lang="en-US"/>
          </a:p>
        </p:txBody>
      </p:sp>
    </p:spTree>
    <p:extLst>
      <p:ext uri="{BB962C8B-B14F-4D97-AF65-F5344CB8AC3E}">
        <p14:creationId xmlns:p14="http://schemas.microsoft.com/office/powerpoint/2010/main" val="4162520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D367240-3608-41DA-995B-24C3D618A4FC}" type="datetimeFigureOut">
              <a:rPr lang="en-US" smtClean="0"/>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500474-5069-4EA1-8F41-0761ED11FFE1}" type="slidenum">
              <a:rPr lang="en-US" smtClean="0"/>
              <a:t>‹#›</a:t>
            </a:fld>
            <a:endParaRPr lang="en-US"/>
          </a:p>
        </p:txBody>
      </p:sp>
    </p:spTree>
    <p:extLst>
      <p:ext uri="{BB962C8B-B14F-4D97-AF65-F5344CB8AC3E}">
        <p14:creationId xmlns:p14="http://schemas.microsoft.com/office/powerpoint/2010/main" val="2443646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367240-3608-41DA-995B-24C3D618A4FC}" type="datetimeFigureOut">
              <a:rPr lang="en-US" smtClean="0"/>
              <a:t>2/6/2020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500474-5069-4EA1-8F41-0761ED11FFE1}" type="slidenum">
              <a:rPr lang="en-US" smtClean="0"/>
              <a:t>‹#›</a:t>
            </a:fld>
            <a:endParaRPr lang="en-US"/>
          </a:p>
        </p:txBody>
      </p:sp>
    </p:spTree>
    <p:extLst>
      <p:ext uri="{BB962C8B-B14F-4D97-AF65-F5344CB8AC3E}">
        <p14:creationId xmlns:p14="http://schemas.microsoft.com/office/powerpoint/2010/main" val="955673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429737-2DF0-461D-9A59-793E25D72C3C}" type="datetimeFigureOut">
              <a:rPr lang="en-US" smtClean="0"/>
              <a:t>2/6/2020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5551C5-CDF1-456A-B1A3-6A2BA8F6A495}" type="slidenum">
              <a:rPr lang="en-US" smtClean="0"/>
              <a:t>‹#›</a:t>
            </a:fld>
            <a:endParaRPr lang="en-US"/>
          </a:p>
        </p:txBody>
      </p:sp>
    </p:spTree>
    <p:extLst>
      <p:ext uri="{BB962C8B-B14F-4D97-AF65-F5344CB8AC3E}">
        <p14:creationId xmlns:p14="http://schemas.microsoft.com/office/powerpoint/2010/main" val="32285165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8E6A96-C2EE-4A90-8576-2D2FA1700411}" type="datetimeFigureOut">
              <a:rPr lang="en-US" smtClean="0"/>
              <a:t>2/6/2020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9FAC9B-7CE5-4B8A-A5FE-8D5C3A737D2B}" type="slidenum">
              <a:rPr lang="en-US" smtClean="0"/>
              <a:t>‹#›</a:t>
            </a:fld>
            <a:endParaRPr lang="en-US"/>
          </a:p>
        </p:txBody>
      </p:sp>
    </p:spTree>
    <p:extLst>
      <p:ext uri="{BB962C8B-B14F-4D97-AF65-F5344CB8AC3E}">
        <p14:creationId xmlns:p14="http://schemas.microsoft.com/office/powerpoint/2010/main" val="11516367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www.thecultureblend.com/scenery-machinery-people-rethinking-our-view-of-human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23.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s://hubicl.org/toolbox/tools/71/downloads"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hyperlink" Target="https://hubicl.org/toolbox/tools/new"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8.xml"/><Relationship Id="rId16" Type="http://schemas.openxmlformats.org/officeDocument/2006/relationships/diagramColors" Target="../diagrams/colors3.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utica.edu/academic/Assessment/new/Blooms%20Taxonomy%20-%20Best.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118490"/>
            <a:ext cx="5486400" cy="6678751"/>
          </a:xfrm>
          <a:prstGeom prst="rect">
            <a:avLst/>
          </a:prstGeom>
          <a:noFill/>
        </p:spPr>
        <p:txBody>
          <a:bodyPr wrap="square" rtlCol="0">
            <a:spAutoFit/>
          </a:bodyPr>
          <a:lstStyle/>
          <a:p>
            <a:r>
              <a:rPr lang="en-US" sz="3600" b="1" dirty="0">
                <a:solidFill>
                  <a:srgbClr val="6E6F71"/>
                </a:solidFill>
                <a:latin typeface="Myriad Pro" panose="020B0503030403020204" pitchFamily="34" charset="0"/>
              </a:rPr>
              <a:t>Best Practices in Creating Your Own Intercultural Learning </a:t>
            </a:r>
            <a:r>
              <a:rPr lang="en-US" sz="3600" b="1" dirty="0" smtClean="0">
                <a:solidFill>
                  <a:srgbClr val="6E6F71"/>
                </a:solidFill>
                <a:latin typeface="Myriad Pro" panose="020B0503030403020204" pitchFamily="34" charset="0"/>
              </a:rPr>
              <a:t>Tools</a:t>
            </a:r>
            <a:endParaRPr lang="en-US" sz="3600" b="1" dirty="0" smtClean="0">
              <a:solidFill>
                <a:srgbClr val="6E6F71"/>
              </a:solidFill>
              <a:latin typeface="Myriad Pro" panose="020B0503030403020204" pitchFamily="34" charset="0"/>
            </a:endParaRPr>
          </a:p>
          <a:p>
            <a:endParaRPr lang="en-US" sz="2800" b="1" dirty="0" smtClean="0">
              <a:solidFill>
                <a:srgbClr val="6E6F71"/>
              </a:solidFill>
              <a:latin typeface="Myriad Pro" panose="020B0503030403020204" pitchFamily="34" charset="0"/>
            </a:endParaRPr>
          </a:p>
          <a:p>
            <a:r>
              <a:rPr lang="en-US" sz="2400" b="1" dirty="0" smtClean="0">
                <a:solidFill>
                  <a:srgbClr val="6E6F71"/>
                </a:solidFill>
                <a:latin typeface="Myriad Pro" panose="020B0503030403020204" pitchFamily="34" charset="0"/>
              </a:rPr>
              <a:t>WISE Pre-Conference Workshop</a:t>
            </a:r>
          </a:p>
          <a:p>
            <a:r>
              <a:rPr lang="en-US" sz="2400" dirty="0" smtClean="0">
                <a:solidFill>
                  <a:srgbClr val="6E6F71"/>
                </a:solidFill>
                <a:latin typeface="Myriad Pro" panose="020B0503030403020204" pitchFamily="34" charset="0"/>
              </a:rPr>
              <a:t>February 12, 2020</a:t>
            </a:r>
          </a:p>
          <a:p>
            <a:endParaRPr lang="en-US" sz="2400" b="1" dirty="0">
              <a:solidFill>
                <a:srgbClr val="6E6F71"/>
              </a:solidFill>
              <a:latin typeface="Myriad Pro" panose="020B0503030403020204" pitchFamily="34" charset="0"/>
            </a:endParaRPr>
          </a:p>
          <a:p>
            <a:r>
              <a:rPr lang="en-US" sz="2400" b="1" dirty="0">
                <a:solidFill>
                  <a:srgbClr val="6E6F71"/>
                </a:solidFill>
                <a:latin typeface="Myriad Pro" panose="020B0503030403020204" pitchFamily="34" charset="0"/>
              </a:rPr>
              <a:t>Annette Benson</a:t>
            </a:r>
          </a:p>
          <a:p>
            <a:r>
              <a:rPr lang="en-US" sz="2400" dirty="0">
                <a:solidFill>
                  <a:srgbClr val="6E6F71"/>
                </a:solidFill>
                <a:latin typeface="Myriad Pro" panose="020B0503030403020204" pitchFamily="34" charset="0"/>
              </a:rPr>
              <a:t>Senior Public Relations </a:t>
            </a:r>
            <a:r>
              <a:rPr lang="en-US" sz="2400" dirty="0" smtClean="0">
                <a:solidFill>
                  <a:srgbClr val="6E6F71"/>
                </a:solidFill>
                <a:latin typeface="Myriad Pro" panose="020B0503030403020204" pitchFamily="34" charset="0"/>
              </a:rPr>
              <a:t>Consultant</a:t>
            </a:r>
          </a:p>
          <a:p>
            <a:r>
              <a:rPr lang="en-US" sz="2400" dirty="0" smtClean="0">
                <a:solidFill>
                  <a:srgbClr val="6E6F71"/>
                </a:solidFill>
                <a:latin typeface="Myriad Pro" panose="020B0503030403020204" pitchFamily="34" charset="0"/>
              </a:rPr>
              <a:t>Manager of the Intercultural Learning Hub</a:t>
            </a:r>
            <a:endParaRPr lang="en-US" sz="2400" dirty="0">
              <a:solidFill>
                <a:srgbClr val="6E6F71"/>
              </a:solidFill>
              <a:latin typeface="Myriad Pro" panose="020B0503030403020204" pitchFamily="34" charset="0"/>
            </a:endParaRPr>
          </a:p>
          <a:p>
            <a:endParaRPr lang="en-US" sz="2400" b="1" dirty="0" smtClean="0">
              <a:solidFill>
                <a:srgbClr val="6E6F71"/>
              </a:solidFill>
              <a:latin typeface="Myriad Pro" panose="020B0503030403020204" pitchFamily="34" charset="0"/>
            </a:endParaRPr>
          </a:p>
          <a:p>
            <a:r>
              <a:rPr lang="en-US" sz="2400" b="1" dirty="0" smtClean="0">
                <a:solidFill>
                  <a:srgbClr val="6E6F71"/>
                </a:solidFill>
                <a:latin typeface="Myriad Pro" panose="020B0503030403020204" pitchFamily="34" charset="0"/>
              </a:rPr>
              <a:t>Kris </a:t>
            </a:r>
            <a:r>
              <a:rPr lang="en-US" sz="2400" b="1" dirty="0" smtClean="0">
                <a:solidFill>
                  <a:srgbClr val="6E6F71"/>
                </a:solidFill>
                <a:latin typeface="Myriad Pro" panose="020B0503030403020204" pitchFamily="34" charset="0"/>
              </a:rPr>
              <a:t>Acheson-Clair, PhD</a:t>
            </a:r>
          </a:p>
          <a:p>
            <a:r>
              <a:rPr lang="en-US" sz="2400" dirty="0" smtClean="0">
                <a:solidFill>
                  <a:srgbClr val="6E6F71"/>
                </a:solidFill>
                <a:latin typeface="Myriad Pro" panose="020B0503030403020204" pitchFamily="34" charset="0"/>
              </a:rPr>
              <a:t>Director, Center for Intercultural Learning, Mentorship, Assessment and Research</a:t>
            </a:r>
          </a:p>
          <a:p>
            <a:endParaRPr lang="en-US" sz="2800" dirty="0" smtClean="0">
              <a:solidFill>
                <a:srgbClr val="6E6F71"/>
              </a:solidFill>
              <a:latin typeface="Myriad Pro" panose="020B0503030403020204" pitchFamily="34" charset="0"/>
            </a:endParaRPr>
          </a:p>
        </p:txBody>
      </p:sp>
    </p:spTree>
    <p:extLst>
      <p:ext uri="{BB962C8B-B14F-4D97-AF65-F5344CB8AC3E}">
        <p14:creationId xmlns:p14="http://schemas.microsoft.com/office/powerpoint/2010/main" val="35679363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Title 1"/>
          <p:cNvSpPr txBox="1">
            <a:spLocks/>
          </p:cNvSpPr>
          <p:nvPr/>
        </p:nvSpPr>
        <p:spPr>
          <a:xfrm>
            <a:off x="3893574" y="2980113"/>
            <a:ext cx="4365523" cy="897774"/>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rgbClr val="6E6F71"/>
                </a:solidFill>
                <a:effectLst/>
                <a:uLnTx/>
                <a:uFillTx/>
                <a:latin typeface="Myriad Pro" panose="020B0503030403020204" pitchFamily="34" charset="0"/>
                <a:ea typeface="+mj-ea"/>
                <a:cs typeface="+mj-cs"/>
              </a:rPr>
              <a:t>Best Practice 3</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6E6F71"/>
                </a:solidFill>
                <a:effectLst/>
                <a:uLnTx/>
                <a:uFillTx/>
                <a:latin typeface="Myriad Pro" panose="020B0503030403020204" pitchFamily="34" charset="0"/>
                <a:ea typeface="+mj-ea"/>
                <a:cs typeface="+mj-cs"/>
              </a:rPr>
              <a:t>Backward Design</a:t>
            </a:r>
          </a:p>
        </p:txBody>
      </p:sp>
    </p:spTree>
    <p:extLst>
      <p:ext uri="{BB962C8B-B14F-4D97-AF65-F5344CB8AC3E}">
        <p14:creationId xmlns:p14="http://schemas.microsoft.com/office/powerpoint/2010/main" val="32446053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63561" y="-420329"/>
            <a:ext cx="10248490" cy="7686368"/>
          </a:xfrm>
          <a:prstGeom prst="rect">
            <a:avLst/>
          </a:prstGeom>
        </p:spPr>
      </p:pic>
    </p:spTree>
    <p:extLst>
      <p:ext uri="{BB962C8B-B14F-4D97-AF65-F5344CB8AC3E}">
        <p14:creationId xmlns:p14="http://schemas.microsoft.com/office/powerpoint/2010/main" val="30849540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44215478"/>
              </p:ext>
            </p:extLst>
          </p:nvPr>
        </p:nvGraphicFramePr>
        <p:xfrm>
          <a:off x="0" y="0"/>
          <a:ext cx="12252961" cy="6864441"/>
        </p:xfrm>
        <a:graphic>
          <a:graphicData uri="http://schemas.openxmlformats.org/drawingml/2006/table">
            <a:tbl>
              <a:tblPr firstRow="1" firstCol="1" bandRow="1">
                <a:tableStyleId>{5C22544A-7EE6-4342-B048-85BDC9FD1C3A}</a:tableStyleId>
              </a:tblPr>
              <a:tblGrid>
                <a:gridCol w="1529542">
                  <a:extLst>
                    <a:ext uri="{9D8B030D-6E8A-4147-A177-3AD203B41FA5}">
                      <a16:colId xmlns:a16="http://schemas.microsoft.com/office/drawing/2014/main" val="3466612458"/>
                    </a:ext>
                  </a:extLst>
                </a:gridCol>
                <a:gridCol w="3266902">
                  <a:extLst>
                    <a:ext uri="{9D8B030D-6E8A-4147-A177-3AD203B41FA5}">
                      <a16:colId xmlns:a16="http://schemas.microsoft.com/office/drawing/2014/main" val="3650774677"/>
                    </a:ext>
                  </a:extLst>
                </a:gridCol>
                <a:gridCol w="3690851">
                  <a:extLst>
                    <a:ext uri="{9D8B030D-6E8A-4147-A177-3AD203B41FA5}">
                      <a16:colId xmlns:a16="http://schemas.microsoft.com/office/drawing/2014/main" val="725653935"/>
                    </a:ext>
                  </a:extLst>
                </a:gridCol>
                <a:gridCol w="3765666">
                  <a:extLst>
                    <a:ext uri="{9D8B030D-6E8A-4147-A177-3AD203B41FA5}">
                      <a16:colId xmlns:a16="http://schemas.microsoft.com/office/drawing/2014/main" val="3479424241"/>
                    </a:ext>
                  </a:extLst>
                </a:gridCol>
              </a:tblGrid>
              <a:tr h="581303">
                <a:tc gridSpan="4">
                  <a:txBody>
                    <a:bodyPr/>
                    <a:lstStyle/>
                    <a:p>
                      <a:pPr marL="0" marR="0" algn="ctr">
                        <a:spcBef>
                          <a:spcPts val="0"/>
                        </a:spcBef>
                        <a:spcAft>
                          <a:spcPts val="0"/>
                        </a:spcAft>
                      </a:pPr>
                      <a:r>
                        <a:rPr lang="en-US" sz="2000" b="1" i="0">
                          <a:solidFill>
                            <a:schemeClr val="bg1"/>
                          </a:solidFill>
                          <a:effectLst/>
                          <a:latin typeface="Myriad Pro" panose="020B0503030403020204" pitchFamily="34" charset="0"/>
                          <a:ea typeface="Calibri" panose="020F0502020204030204" pitchFamily="34" charset="0"/>
                          <a:cs typeface="Garamond" panose="02020404030301010803" pitchFamily="18" charset="0"/>
                        </a:rPr>
                        <a:t>AAC&amp;U </a:t>
                      </a:r>
                      <a:r>
                        <a:rPr lang="en-US" sz="2000" b="1" i="0" smtClean="0">
                          <a:solidFill>
                            <a:schemeClr val="bg1"/>
                          </a:solidFill>
                          <a:effectLst/>
                          <a:latin typeface="Myriad Pro" panose="020B0503030403020204" pitchFamily="34" charset="0"/>
                          <a:ea typeface="Calibri" panose="020F0502020204030204" pitchFamily="34" charset="0"/>
                          <a:cs typeface="Garamond" panose="02020404030301010803" pitchFamily="18" charset="0"/>
                        </a:rPr>
                        <a:t>VALUE </a:t>
                      </a:r>
                      <a:r>
                        <a:rPr lang="en-US" sz="2000" b="1" i="0" dirty="0">
                          <a:solidFill>
                            <a:schemeClr val="bg1"/>
                          </a:solidFill>
                          <a:effectLst/>
                          <a:latin typeface="Myriad Pro" panose="020B0503030403020204" pitchFamily="34" charset="0"/>
                          <a:ea typeface="Calibri" panose="020F0502020204030204" pitchFamily="34" charset="0"/>
                          <a:cs typeface="Garamond" panose="02020404030301010803" pitchFamily="18" charset="0"/>
                        </a:rPr>
                        <a:t>Rubric for Intercultural Knowledge and Competence</a:t>
                      </a: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4B547"/>
                    </a:solidFill>
                  </a:tcPr>
                </a:tc>
                <a:tc hMerge="1">
                  <a:txBody>
                    <a:bodyPr/>
                    <a:lstStyle/>
                    <a:p>
                      <a:pPr marL="0" marR="0" algn="ctr">
                        <a:spcBef>
                          <a:spcPts val="0"/>
                        </a:spcBef>
                        <a:spcAft>
                          <a:spcPts val="0"/>
                        </a:spcAft>
                      </a:pPr>
                      <a:endParaRPr lang="en-US" sz="1600" dirty="0">
                        <a:solidFill>
                          <a:srgbClr val="000000"/>
                        </a:solidFill>
                        <a:effectLst/>
                        <a:latin typeface="Myriad Pro" panose="020B0503030403020204" pitchFamily="34" charset="0"/>
                        <a:ea typeface="Calibri" panose="020F0502020204030204" pitchFamily="34" charset="0"/>
                        <a:cs typeface="Garamond" panose="02020404030301010803" pitchFamily="18" charset="0"/>
                      </a:endParaRP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95455"/>
                    </a:solidFill>
                  </a:tcPr>
                </a:tc>
                <a:tc hMerge="1">
                  <a:txBody>
                    <a:bodyPr/>
                    <a:lstStyle/>
                    <a:p>
                      <a:pPr marL="0" marR="0" algn="ctr">
                        <a:spcBef>
                          <a:spcPts val="0"/>
                        </a:spcBef>
                        <a:spcAft>
                          <a:spcPts val="0"/>
                        </a:spcAft>
                      </a:pPr>
                      <a:endParaRPr lang="en-US" sz="1600" dirty="0">
                        <a:solidFill>
                          <a:srgbClr val="000000"/>
                        </a:solidFill>
                        <a:effectLst/>
                        <a:latin typeface="Myriad Pro" panose="020B0503030403020204" pitchFamily="34" charset="0"/>
                        <a:ea typeface="Calibri" panose="020F0502020204030204" pitchFamily="34" charset="0"/>
                        <a:cs typeface="Garamond" panose="02020404030301010803" pitchFamily="18" charset="0"/>
                      </a:endParaRP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95455"/>
                    </a:solidFill>
                  </a:tcPr>
                </a:tc>
                <a:tc hMerge="1">
                  <a:txBody>
                    <a:bodyPr/>
                    <a:lstStyle/>
                    <a:p>
                      <a:pPr marL="0" marR="0" algn="ctr">
                        <a:spcBef>
                          <a:spcPts val="0"/>
                        </a:spcBef>
                        <a:spcAft>
                          <a:spcPts val="0"/>
                        </a:spcAft>
                      </a:pPr>
                      <a:endParaRPr lang="en-US" sz="1600" dirty="0">
                        <a:solidFill>
                          <a:srgbClr val="000000"/>
                        </a:solidFill>
                        <a:effectLst/>
                        <a:latin typeface="Myriad Pro" panose="020B0503030403020204" pitchFamily="34" charset="0"/>
                        <a:ea typeface="Calibri" panose="020F0502020204030204" pitchFamily="34" charset="0"/>
                        <a:cs typeface="Garamond" panose="02020404030301010803" pitchFamily="18" charset="0"/>
                      </a:endParaRP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95455"/>
                    </a:solidFill>
                  </a:tcPr>
                </a:tc>
                <a:extLst>
                  <a:ext uri="{0D108BD9-81ED-4DB2-BD59-A6C34878D82A}">
                    <a16:rowId xmlns:a16="http://schemas.microsoft.com/office/drawing/2014/main" val="1033448585"/>
                  </a:ext>
                </a:extLst>
              </a:tr>
              <a:tr h="328981">
                <a:tc>
                  <a:txBody>
                    <a:bodyPr/>
                    <a:lstStyle/>
                    <a:p>
                      <a:pPr marL="0" marR="0" algn="ctr">
                        <a:spcBef>
                          <a:spcPts val="0"/>
                        </a:spcBef>
                        <a:spcAft>
                          <a:spcPts val="0"/>
                        </a:spcAft>
                      </a:pPr>
                      <a:r>
                        <a:rPr lang="en-US" sz="600" dirty="0">
                          <a:effectLst/>
                        </a:rPr>
                        <a:t> </a:t>
                      </a:r>
                      <a:endParaRPr lang="en-US" sz="900" dirty="0">
                        <a:solidFill>
                          <a:srgbClr val="000000"/>
                        </a:solidFill>
                        <a:effectLst/>
                        <a:latin typeface="Garamond" panose="02020404030301010803" pitchFamily="18" charset="0"/>
                        <a:ea typeface="Calibri" panose="020F0502020204030204" pitchFamily="34" charset="0"/>
                        <a:cs typeface="Garamond" panose="02020404030301010803" pitchFamily="18" charset="0"/>
                      </a:endParaRP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6E6F71"/>
                    </a:solidFill>
                  </a:tcPr>
                </a:tc>
                <a:tc>
                  <a:txBody>
                    <a:bodyPr/>
                    <a:lstStyle/>
                    <a:p>
                      <a:pPr marL="0" marR="0" algn="ctr">
                        <a:spcBef>
                          <a:spcPts val="0"/>
                        </a:spcBef>
                        <a:spcAft>
                          <a:spcPts val="0"/>
                        </a:spcAft>
                      </a:pPr>
                      <a:r>
                        <a:rPr lang="en-US" sz="1200" b="1" dirty="0">
                          <a:solidFill>
                            <a:schemeClr val="bg1"/>
                          </a:solidFill>
                          <a:effectLst/>
                          <a:latin typeface="Myriad Pro" panose="020B0503030403020204" pitchFamily="34" charset="0"/>
                        </a:rPr>
                        <a:t>Developing</a:t>
                      </a:r>
                      <a:endParaRPr lang="en-US" sz="1200" b="1" dirty="0">
                        <a:solidFill>
                          <a:schemeClr val="bg1"/>
                        </a:solidFill>
                        <a:effectLst/>
                        <a:latin typeface="Myriad Pro" panose="020B0503030403020204" pitchFamily="34" charset="0"/>
                        <a:ea typeface="Calibri" panose="020F0502020204030204" pitchFamily="34" charset="0"/>
                        <a:cs typeface="Garamond" panose="02020404030301010803" pitchFamily="18" charset="0"/>
                      </a:endParaRP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6E6F71"/>
                    </a:solidFill>
                  </a:tcPr>
                </a:tc>
                <a:tc>
                  <a:txBody>
                    <a:bodyPr/>
                    <a:lstStyle/>
                    <a:p>
                      <a:pPr marL="0" marR="0" algn="ctr">
                        <a:spcBef>
                          <a:spcPts val="0"/>
                        </a:spcBef>
                        <a:spcAft>
                          <a:spcPts val="0"/>
                        </a:spcAft>
                      </a:pPr>
                      <a:r>
                        <a:rPr lang="en-US" sz="1200" b="1" dirty="0">
                          <a:solidFill>
                            <a:schemeClr val="bg1"/>
                          </a:solidFill>
                          <a:effectLst/>
                          <a:latin typeface="Myriad Pro" panose="020B0503030403020204" pitchFamily="34" charset="0"/>
                        </a:rPr>
                        <a:t>Emerging</a:t>
                      </a:r>
                      <a:endParaRPr lang="en-US" sz="1200" b="1" dirty="0">
                        <a:solidFill>
                          <a:schemeClr val="bg1"/>
                        </a:solidFill>
                        <a:effectLst/>
                        <a:latin typeface="Myriad Pro" panose="020B0503030403020204" pitchFamily="34" charset="0"/>
                        <a:ea typeface="Calibri" panose="020F0502020204030204" pitchFamily="34" charset="0"/>
                        <a:cs typeface="Garamond" panose="02020404030301010803" pitchFamily="18" charset="0"/>
                      </a:endParaRP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6E6F71"/>
                    </a:solidFill>
                  </a:tcPr>
                </a:tc>
                <a:tc>
                  <a:txBody>
                    <a:bodyPr/>
                    <a:lstStyle/>
                    <a:p>
                      <a:pPr marL="0" marR="0" algn="ctr">
                        <a:spcBef>
                          <a:spcPts val="0"/>
                        </a:spcBef>
                        <a:spcAft>
                          <a:spcPts val="0"/>
                        </a:spcAft>
                      </a:pPr>
                      <a:r>
                        <a:rPr lang="en-US" sz="1200" b="1" dirty="0">
                          <a:solidFill>
                            <a:schemeClr val="bg1"/>
                          </a:solidFill>
                          <a:effectLst/>
                          <a:latin typeface="Myriad Pro" panose="020B0503030403020204" pitchFamily="34" charset="0"/>
                        </a:rPr>
                        <a:t>Proficient</a:t>
                      </a:r>
                      <a:endParaRPr lang="en-US" sz="1200" b="1" dirty="0">
                        <a:solidFill>
                          <a:schemeClr val="bg1"/>
                        </a:solidFill>
                        <a:effectLst/>
                        <a:latin typeface="Myriad Pro" panose="020B0503030403020204" pitchFamily="34" charset="0"/>
                        <a:ea typeface="Calibri" panose="020F0502020204030204" pitchFamily="34" charset="0"/>
                        <a:cs typeface="Garamond" panose="02020404030301010803" pitchFamily="18" charset="0"/>
                      </a:endParaRP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6E6F71"/>
                    </a:solidFill>
                  </a:tcPr>
                </a:tc>
                <a:extLst>
                  <a:ext uri="{0D108BD9-81ED-4DB2-BD59-A6C34878D82A}">
                    <a16:rowId xmlns:a16="http://schemas.microsoft.com/office/drawing/2014/main" val="124634518"/>
                  </a:ext>
                </a:extLst>
              </a:tr>
              <a:tr h="1064448">
                <a:tc>
                  <a:txBody>
                    <a:bodyPr/>
                    <a:lstStyle/>
                    <a:p>
                      <a:pPr marL="0" marR="0" algn="l">
                        <a:lnSpc>
                          <a:spcPct val="115000"/>
                        </a:lnSpc>
                        <a:spcBef>
                          <a:spcPts val="0"/>
                        </a:spcBef>
                        <a:spcAft>
                          <a:spcPts val="1000"/>
                        </a:spcAft>
                      </a:pPr>
                      <a:r>
                        <a:rPr lang="en-US" sz="1400" b="1" dirty="0">
                          <a:effectLst/>
                          <a:latin typeface="Myriad Pro" panose="020B0503030403020204" pitchFamily="34" charset="0"/>
                        </a:rPr>
                        <a:t>Knowledge</a:t>
                      </a:r>
                    </a:p>
                    <a:p>
                      <a:pPr marL="0" marR="0" algn="l">
                        <a:lnSpc>
                          <a:spcPct val="115000"/>
                        </a:lnSpc>
                        <a:spcBef>
                          <a:spcPts val="0"/>
                        </a:spcBef>
                        <a:spcAft>
                          <a:spcPts val="1000"/>
                        </a:spcAft>
                      </a:pPr>
                      <a:r>
                        <a:rPr lang="en-US" sz="1200" b="0" dirty="0">
                          <a:effectLst/>
                          <a:latin typeface="Myriad Pro" panose="020B0503030403020204" pitchFamily="34" charset="0"/>
                        </a:rPr>
                        <a:t>Cultural self- awareness</a:t>
                      </a:r>
                      <a:endParaRPr lang="en-US" sz="1200" b="0" dirty="0">
                        <a:effectLst/>
                        <a:latin typeface="Myriad Pro" panose="020B0503030403020204" pitchFamily="34" charset="0"/>
                        <a:ea typeface="Calibri" panose="020F0502020204030204" pitchFamily="34" charset="0"/>
                        <a:cs typeface="Times New Roman" panose="02020603050405020304" pitchFamily="18" charset="0"/>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6E6F71"/>
                    </a:solidFill>
                  </a:tcPr>
                </a:tc>
                <a:tc>
                  <a:txBody>
                    <a:bodyPr/>
                    <a:lstStyle/>
                    <a:p>
                      <a:pPr marL="0" marR="0" algn="l">
                        <a:lnSpc>
                          <a:spcPct val="115000"/>
                        </a:lnSpc>
                        <a:spcBef>
                          <a:spcPts val="0"/>
                        </a:spcBef>
                        <a:spcAft>
                          <a:spcPts val="1000"/>
                        </a:spcAft>
                      </a:pPr>
                      <a:r>
                        <a:rPr lang="en-US" sz="900" dirty="0">
                          <a:solidFill>
                            <a:srgbClr val="495455"/>
                          </a:solidFill>
                          <a:effectLst/>
                          <a:latin typeface="Myriad Pro" panose="020B0503030403020204" pitchFamily="34" charset="0"/>
                        </a:rPr>
                        <a:t>Identifies own cultural rules and biases (e.g. with a strong preference for those rules shared with own cultural group and seeks the same in others.)</a:t>
                      </a:r>
                      <a:endParaRPr lang="en-US" sz="900" dirty="0">
                        <a:solidFill>
                          <a:srgbClr val="495455"/>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algn="l">
                        <a:lnSpc>
                          <a:spcPct val="115000"/>
                        </a:lnSpc>
                        <a:spcBef>
                          <a:spcPts val="0"/>
                        </a:spcBef>
                        <a:spcAft>
                          <a:spcPts val="1000"/>
                        </a:spcAft>
                      </a:pPr>
                      <a:r>
                        <a:rPr lang="en-US" sz="900" dirty="0">
                          <a:solidFill>
                            <a:srgbClr val="495455"/>
                          </a:solidFill>
                          <a:effectLst/>
                          <a:latin typeface="Myriad Pro" panose="020B0503030403020204" pitchFamily="34" charset="0"/>
                        </a:rPr>
                        <a:t>Recognizes new perspectives about own cultural rules and biases (e.g. not looking for sameness; comfortable with the complexities that new perspectives offer.)</a:t>
                      </a:r>
                      <a:endParaRPr lang="en-US" sz="900" dirty="0">
                        <a:solidFill>
                          <a:srgbClr val="495455"/>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algn="l">
                        <a:lnSpc>
                          <a:spcPct val="115000"/>
                        </a:lnSpc>
                        <a:spcBef>
                          <a:spcPts val="0"/>
                        </a:spcBef>
                        <a:spcAft>
                          <a:spcPts val="1000"/>
                        </a:spcAft>
                      </a:pPr>
                      <a:r>
                        <a:rPr lang="en-US" sz="900" dirty="0">
                          <a:solidFill>
                            <a:srgbClr val="495455"/>
                          </a:solidFill>
                          <a:effectLst/>
                          <a:latin typeface="Myriad Pro" panose="020B0503030403020204" pitchFamily="34" charset="0"/>
                        </a:rPr>
                        <a:t>Articulates insights into own cultural rules and biases (e.g. seeking complexity; aware of how her/his experiences have shaped these rules, and how to recognize and respond to cultural biases, resulting in a shift in self-description.)</a:t>
                      </a:r>
                      <a:endParaRPr lang="en-US" sz="900" dirty="0">
                        <a:solidFill>
                          <a:srgbClr val="495455"/>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49831633"/>
                  </a:ext>
                </a:extLst>
              </a:tr>
              <a:tr h="1040227">
                <a:tc>
                  <a:txBody>
                    <a:bodyPr/>
                    <a:lstStyle/>
                    <a:p>
                      <a:pPr marL="0" marR="0" algn="l">
                        <a:spcBef>
                          <a:spcPts val="0"/>
                        </a:spcBef>
                        <a:spcAft>
                          <a:spcPts val="0"/>
                        </a:spcAft>
                      </a:pPr>
                      <a:r>
                        <a:rPr lang="en-US" sz="1400" b="1" dirty="0">
                          <a:effectLst/>
                          <a:latin typeface="Myriad Pro" panose="020B0503030403020204" pitchFamily="34" charset="0"/>
                        </a:rPr>
                        <a:t>Knowledge</a:t>
                      </a:r>
                    </a:p>
                    <a:p>
                      <a:pPr marL="0" marR="0" algn="l">
                        <a:spcBef>
                          <a:spcPts val="0"/>
                        </a:spcBef>
                        <a:spcAft>
                          <a:spcPts val="0"/>
                        </a:spcAft>
                      </a:pPr>
                      <a:r>
                        <a:rPr lang="en-US" sz="1200" b="0" dirty="0">
                          <a:effectLst/>
                          <a:latin typeface="Myriad Pro" panose="020B0503030403020204" pitchFamily="34" charset="0"/>
                        </a:rPr>
                        <a:t> </a:t>
                      </a:r>
                    </a:p>
                    <a:p>
                      <a:pPr marL="0" marR="0" algn="l">
                        <a:spcBef>
                          <a:spcPts val="0"/>
                        </a:spcBef>
                        <a:spcAft>
                          <a:spcPts val="0"/>
                        </a:spcAft>
                      </a:pPr>
                      <a:r>
                        <a:rPr lang="en-US" sz="1200" b="0" dirty="0">
                          <a:effectLst/>
                          <a:latin typeface="Myriad Pro" panose="020B0503030403020204" pitchFamily="34" charset="0"/>
                        </a:rPr>
                        <a:t>Cultural worldview frameworks</a:t>
                      </a:r>
                      <a:endParaRPr lang="en-US" sz="1200" b="0" dirty="0">
                        <a:solidFill>
                          <a:srgbClr val="000000"/>
                        </a:solidFill>
                        <a:effectLst/>
                        <a:latin typeface="Myriad Pro" panose="020B0503030403020204" pitchFamily="34" charset="0"/>
                        <a:ea typeface="Calibri" panose="020F0502020204030204" pitchFamily="34" charset="0"/>
                        <a:cs typeface="Garamond" panose="02020404030301010803"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E6F71"/>
                    </a:solidFill>
                  </a:tcPr>
                </a:tc>
                <a:tc>
                  <a:txBody>
                    <a:bodyPr/>
                    <a:lstStyle/>
                    <a:p>
                      <a:pPr marL="0" marR="0" algn="l">
                        <a:spcBef>
                          <a:spcPts val="0"/>
                        </a:spcBef>
                        <a:spcAft>
                          <a:spcPts val="0"/>
                        </a:spcAft>
                      </a:pPr>
                      <a:r>
                        <a:rPr lang="en-US" sz="900" dirty="0">
                          <a:solidFill>
                            <a:srgbClr val="495455"/>
                          </a:solidFill>
                          <a:effectLst/>
                          <a:latin typeface="Myriad Pro" panose="020B0503030403020204" pitchFamily="34" charset="0"/>
                        </a:rPr>
                        <a:t>Demonstrates partial understanding of the complexity of elements important to members of another culture in relation to its history, values, politics, communication styles, economy, or beliefs and practices.</a:t>
                      </a:r>
                      <a:endParaRPr lang="en-US" sz="900" dirty="0">
                        <a:solidFill>
                          <a:srgbClr val="495455"/>
                        </a:solidFill>
                        <a:effectLst/>
                        <a:latin typeface="Myriad Pro" panose="020B0503030403020204" pitchFamily="34" charset="0"/>
                        <a:ea typeface="Calibri" panose="020F0502020204030204" pitchFamily="34" charset="0"/>
                        <a:cs typeface="Garamond" panose="02020404030301010803"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gn="l">
                        <a:spcBef>
                          <a:spcPts val="0"/>
                        </a:spcBef>
                        <a:spcAft>
                          <a:spcPts val="0"/>
                        </a:spcAft>
                      </a:pPr>
                      <a:r>
                        <a:rPr lang="en-US" sz="900" dirty="0">
                          <a:solidFill>
                            <a:srgbClr val="495455"/>
                          </a:solidFill>
                          <a:effectLst/>
                          <a:latin typeface="Myriad Pro" panose="020B0503030403020204" pitchFamily="34" charset="0"/>
                        </a:rPr>
                        <a:t>Demonstrates adequate understanding of the complexity of elements important to members of another culture in relation to its history, values, politics, communication styles, economy, or beliefs and practices.</a:t>
                      </a:r>
                      <a:endParaRPr lang="en-US" sz="900" dirty="0">
                        <a:solidFill>
                          <a:srgbClr val="495455"/>
                        </a:solidFill>
                        <a:effectLst/>
                        <a:latin typeface="Myriad Pro" panose="020B0503030403020204" pitchFamily="34" charset="0"/>
                        <a:ea typeface="Calibri" panose="020F0502020204030204" pitchFamily="34" charset="0"/>
                        <a:cs typeface="Garamond" panose="02020404030301010803"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tc>
                  <a:txBody>
                    <a:bodyPr/>
                    <a:lstStyle/>
                    <a:p>
                      <a:pPr marL="0" marR="0" algn="l">
                        <a:spcBef>
                          <a:spcPts val="0"/>
                        </a:spcBef>
                        <a:spcAft>
                          <a:spcPts val="0"/>
                        </a:spcAft>
                      </a:pPr>
                      <a:r>
                        <a:rPr lang="en-US" sz="900" dirty="0">
                          <a:solidFill>
                            <a:srgbClr val="495455"/>
                          </a:solidFill>
                          <a:effectLst/>
                          <a:latin typeface="Myriad Pro" panose="020B0503030403020204" pitchFamily="34" charset="0"/>
                        </a:rPr>
                        <a:t>Demonstrates sophisticated understanding of the complexity of elements important to members of another culture in relation to its history, values, politics, communication styles, economy, or beliefs and practices.</a:t>
                      </a:r>
                      <a:endParaRPr lang="en-US" sz="900" dirty="0">
                        <a:solidFill>
                          <a:srgbClr val="495455"/>
                        </a:solidFill>
                        <a:effectLst/>
                        <a:latin typeface="Myriad Pro" panose="020B0503030403020204" pitchFamily="34" charset="0"/>
                        <a:ea typeface="Calibri" panose="020F0502020204030204" pitchFamily="34" charset="0"/>
                        <a:cs typeface="Garamond" panose="02020404030301010803"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31717404"/>
                  </a:ext>
                </a:extLst>
              </a:tr>
              <a:tr h="688386">
                <a:tc>
                  <a:txBody>
                    <a:bodyPr/>
                    <a:lstStyle/>
                    <a:p>
                      <a:pPr marL="0" marR="0" algn="l">
                        <a:spcBef>
                          <a:spcPts val="0"/>
                        </a:spcBef>
                        <a:spcAft>
                          <a:spcPts val="0"/>
                        </a:spcAft>
                      </a:pPr>
                      <a:r>
                        <a:rPr lang="en-US" sz="1400" b="1" dirty="0">
                          <a:effectLst/>
                          <a:latin typeface="Myriad Pro" panose="020B0503030403020204" pitchFamily="34" charset="0"/>
                        </a:rPr>
                        <a:t>Skill</a:t>
                      </a:r>
                      <a:endParaRPr lang="en-US" sz="1400" b="1" baseline="0" dirty="0">
                        <a:effectLst/>
                        <a:latin typeface="Myriad Pro" panose="020B0503030403020204" pitchFamily="34" charset="0"/>
                      </a:endParaRPr>
                    </a:p>
                    <a:p>
                      <a:pPr marL="0" marR="0" algn="l">
                        <a:spcBef>
                          <a:spcPts val="0"/>
                        </a:spcBef>
                        <a:spcAft>
                          <a:spcPts val="0"/>
                        </a:spcAft>
                      </a:pPr>
                      <a:r>
                        <a:rPr lang="en-US" sz="1200" b="0" baseline="0" dirty="0">
                          <a:effectLst/>
                          <a:latin typeface="Myriad Pro" panose="020B0503030403020204" pitchFamily="34" charset="0"/>
                        </a:rPr>
                        <a:t>Empathy</a:t>
                      </a:r>
                      <a:endParaRPr lang="en-US" sz="1200" b="0" dirty="0">
                        <a:effectLst/>
                        <a:latin typeface="Myriad Pro" panose="020B0503030403020204" pitchFamily="34"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E6F71"/>
                    </a:solidFill>
                  </a:tcPr>
                </a:tc>
                <a:tc>
                  <a:txBody>
                    <a:bodyPr/>
                    <a:lstStyle/>
                    <a:p>
                      <a:pPr marL="0" marR="0" algn="l">
                        <a:spcBef>
                          <a:spcPts val="0"/>
                        </a:spcBef>
                        <a:spcAft>
                          <a:spcPts val="0"/>
                        </a:spcAft>
                      </a:pPr>
                      <a:r>
                        <a:rPr lang="en-US" sz="900" dirty="0">
                          <a:solidFill>
                            <a:srgbClr val="495455"/>
                          </a:solidFill>
                          <a:effectLst/>
                          <a:latin typeface="Myriad Pro" panose="020B0503030403020204" pitchFamily="34" charset="0"/>
                        </a:rPr>
                        <a:t>Identifies components of other cultural perspectives but responds in all situations with own worldview.</a:t>
                      </a:r>
                      <a:endParaRPr lang="en-US" sz="900" dirty="0">
                        <a:solidFill>
                          <a:srgbClr val="495455"/>
                        </a:solidFill>
                        <a:effectLst/>
                        <a:latin typeface="Myriad Pro" panose="020B0503030403020204" pitchFamily="34" charset="0"/>
                        <a:ea typeface="Calibri" panose="020F0502020204030204" pitchFamily="34" charset="0"/>
                        <a:cs typeface="Garamond" panose="02020404030301010803"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algn="l">
                        <a:spcBef>
                          <a:spcPts val="0"/>
                        </a:spcBef>
                        <a:spcAft>
                          <a:spcPts val="0"/>
                        </a:spcAft>
                      </a:pPr>
                      <a:r>
                        <a:rPr lang="en-US" sz="900" dirty="0">
                          <a:solidFill>
                            <a:srgbClr val="495455"/>
                          </a:solidFill>
                          <a:effectLst/>
                          <a:latin typeface="Myriad Pro" panose="020B0503030403020204" pitchFamily="34" charset="0"/>
                        </a:rPr>
                        <a:t>Recognizes intellectual and emotional dimensions of more than one worldview and sometimes uses more than one worldview in interactions.</a:t>
                      </a:r>
                      <a:endParaRPr lang="en-US" sz="900" dirty="0">
                        <a:solidFill>
                          <a:srgbClr val="495455"/>
                        </a:solidFill>
                        <a:effectLst/>
                        <a:latin typeface="Myriad Pro" panose="020B0503030403020204" pitchFamily="34" charset="0"/>
                        <a:ea typeface="Calibri" panose="020F0502020204030204" pitchFamily="34" charset="0"/>
                        <a:cs typeface="Garamond" panose="02020404030301010803"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algn="l">
                        <a:spcBef>
                          <a:spcPts val="0"/>
                        </a:spcBef>
                        <a:spcAft>
                          <a:spcPts val="0"/>
                        </a:spcAft>
                      </a:pPr>
                      <a:r>
                        <a:rPr lang="en-US" sz="900" dirty="0">
                          <a:solidFill>
                            <a:srgbClr val="495455"/>
                          </a:solidFill>
                          <a:effectLst/>
                          <a:latin typeface="Myriad Pro" panose="020B0503030403020204" pitchFamily="34" charset="0"/>
                        </a:rPr>
                        <a:t>Interprets intercultural experience from the perspectives of own and more than one worldview and demonstrates ability to act in a supportive manner that recognizes the feelings of another cultural group.</a:t>
                      </a:r>
                      <a:endParaRPr lang="en-US" sz="900" dirty="0">
                        <a:solidFill>
                          <a:srgbClr val="495455"/>
                        </a:solidFill>
                        <a:effectLst/>
                        <a:latin typeface="Myriad Pro" panose="020B0503030403020204" pitchFamily="34" charset="0"/>
                        <a:ea typeface="Calibri" panose="020F0502020204030204" pitchFamily="34" charset="0"/>
                        <a:cs typeface="Garamond" panose="02020404030301010803"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96116"/>
                  </a:ext>
                </a:extLst>
              </a:tr>
              <a:tr h="1220164">
                <a:tc>
                  <a:txBody>
                    <a:bodyPr/>
                    <a:lstStyle/>
                    <a:p>
                      <a:pPr marL="0" marR="0" algn="l">
                        <a:lnSpc>
                          <a:spcPct val="115000"/>
                        </a:lnSpc>
                        <a:spcBef>
                          <a:spcPts val="0"/>
                        </a:spcBef>
                        <a:spcAft>
                          <a:spcPts val="1000"/>
                        </a:spcAft>
                      </a:pPr>
                      <a:r>
                        <a:rPr lang="en-US" sz="1400" b="1" dirty="0">
                          <a:effectLst/>
                          <a:latin typeface="Myriad Pro" panose="020B0503030403020204" pitchFamily="34" charset="0"/>
                        </a:rPr>
                        <a:t>Skill</a:t>
                      </a:r>
                    </a:p>
                    <a:p>
                      <a:pPr marL="0" marR="0" algn="l">
                        <a:lnSpc>
                          <a:spcPct val="115000"/>
                        </a:lnSpc>
                        <a:spcBef>
                          <a:spcPts val="0"/>
                        </a:spcBef>
                        <a:spcAft>
                          <a:spcPts val="1000"/>
                        </a:spcAft>
                      </a:pPr>
                      <a:r>
                        <a:rPr lang="en-US" sz="1200" b="0" dirty="0">
                          <a:effectLst/>
                          <a:latin typeface="Myriad Pro" panose="020B0503030403020204" pitchFamily="34" charset="0"/>
                        </a:rPr>
                        <a:t>Verbal &amp; Nonverbal Communication</a:t>
                      </a:r>
                      <a:endParaRPr lang="en-US" sz="1200" b="0" dirty="0">
                        <a:effectLst/>
                        <a:latin typeface="Myriad Pro" panose="020B0503030403020204" pitchFamily="34" charset="0"/>
                        <a:ea typeface="Calibri" panose="020F0502020204030204" pitchFamily="34" charset="0"/>
                        <a:cs typeface="Times New Roman" panose="02020603050405020304"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E6F71"/>
                    </a:solidFill>
                  </a:tcPr>
                </a:tc>
                <a:tc>
                  <a:txBody>
                    <a:bodyPr/>
                    <a:lstStyle/>
                    <a:p>
                      <a:pPr marL="0" marR="0" algn="l">
                        <a:lnSpc>
                          <a:spcPct val="115000"/>
                        </a:lnSpc>
                        <a:spcBef>
                          <a:spcPts val="0"/>
                        </a:spcBef>
                        <a:spcAft>
                          <a:spcPts val="1000"/>
                        </a:spcAft>
                      </a:pPr>
                      <a:r>
                        <a:rPr lang="en-US" sz="900" dirty="0">
                          <a:solidFill>
                            <a:srgbClr val="495455"/>
                          </a:solidFill>
                          <a:effectLst/>
                          <a:latin typeface="Myriad Pro" panose="020B0503030403020204" pitchFamily="34" charset="0"/>
                        </a:rPr>
                        <a:t>Identifies some cultural differences in verbal and nonverbal communication and is aware that misunderstandings can occur based on those differences but is still unable to negotiate a shared understanding.</a:t>
                      </a:r>
                      <a:endParaRPr lang="en-US" sz="900" dirty="0">
                        <a:solidFill>
                          <a:srgbClr val="495455"/>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15000"/>
                        </a:lnSpc>
                        <a:spcBef>
                          <a:spcPts val="0"/>
                        </a:spcBef>
                        <a:spcAft>
                          <a:spcPts val="1000"/>
                        </a:spcAft>
                      </a:pPr>
                      <a:r>
                        <a:rPr lang="en-US" sz="900" dirty="0">
                          <a:solidFill>
                            <a:srgbClr val="495455"/>
                          </a:solidFill>
                          <a:effectLst/>
                          <a:latin typeface="Myriad Pro" panose="020B0503030403020204" pitchFamily="34" charset="0"/>
                        </a:rPr>
                        <a:t>Recognizes and participates in cultural differences in verbal and nonverbal communication and begins to negotiate a shared understanding based on those differences.</a:t>
                      </a:r>
                    </a:p>
                    <a:p>
                      <a:pPr marL="0" marR="0" algn="l">
                        <a:lnSpc>
                          <a:spcPct val="115000"/>
                        </a:lnSpc>
                        <a:spcBef>
                          <a:spcPts val="0"/>
                        </a:spcBef>
                        <a:spcAft>
                          <a:spcPts val="1000"/>
                        </a:spcAft>
                      </a:pPr>
                      <a:r>
                        <a:rPr lang="en-US" sz="900" dirty="0">
                          <a:solidFill>
                            <a:srgbClr val="495455"/>
                          </a:solidFill>
                          <a:effectLst/>
                          <a:latin typeface="Myriad Pro" panose="020B0503030403020204" pitchFamily="34" charset="0"/>
                        </a:rPr>
                        <a:t> </a:t>
                      </a:r>
                      <a:endParaRPr lang="en-US" sz="900" dirty="0">
                        <a:solidFill>
                          <a:srgbClr val="495455"/>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15000"/>
                        </a:lnSpc>
                        <a:spcBef>
                          <a:spcPts val="0"/>
                        </a:spcBef>
                        <a:spcAft>
                          <a:spcPts val="1000"/>
                        </a:spcAft>
                      </a:pPr>
                      <a:r>
                        <a:rPr lang="en-US" sz="900" dirty="0">
                          <a:solidFill>
                            <a:srgbClr val="495455"/>
                          </a:solidFill>
                          <a:effectLst/>
                          <a:latin typeface="Myriad Pro" panose="020B0503030403020204" pitchFamily="34" charset="0"/>
                        </a:rPr>
                        <a:t>Articulates a complex understanding of cultural differences in verbal and nonverbal communication (e.g., demonstrates understanding of the degree to which people use physical contact while communicating in different cultures or use direct/indirect and explicit/implicit meanings) and is able to skillfully negotiate a shared understanding based on those differences.</a:t>
                      </a:r>
                      <a:endParaRPr lang="en-US" sz="900" dirty="0">
                        <a:solidFill>
                          <a:srgbClr val="495455"/>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97537475"/>
                  </a:ext>
                </a:extLst>
              </a:tr>
              <a:tr h="872657">
                <a:tc>
                  <a:txBody>
                    <a:bodyPr/>
                    <a:lstStyle/>
                    <a:p>
                      <a:pPr marL="0" marR="0" algn="l">
                        <a:lnSpc>
                          <a:spcPct val="115000"/>
                        </a:lnSpc>
                        <a:spcBef>
                          <a:spcPts val="0"/>
                        </a:spcBef>
                        <a:spcAft>
                          <a:spcPts val="1000"/>
                        </a:spcAft>
                      </a:pPr>
                      <a:r>
                        <a:rPr lang="en-US" sz="1400" b="1" dirty="0">
                          <a:effectLst/>
                          <a:latin typeface="Myriad Pro" panose="020B0503030403020204" pitchFamily="34" charset="0"/>
                        </a:rPr>
                        <a:t>Attitude</a:t>
                      </a:r>
                    </a:p>
                    <a:p>
                      <a:pPr marL="0" marR="0" algn="l">
                        <a:lnSpc>
                          <a:spcPct val="115000"/>
                        </a:lnSpc>
                        <a:spcBef>
                          <a:spcPts val="0"/>
                        </a:spcBef>
                        <a:spcAft>
                          <a:spcPts val="1000"/>
                        </a:spcAft>
                      </a:pPr>
                      <a:r>
                        <a:rPr lang="en-US" sz="1200" b="0" dirty="0">
                          <a:effectLst/>
                          <a:latin typeface="Myriad Pro" panose="020B0503030403020204" pitchFamily="34" charset="0"/>
                        </a:rPr>
                        <a:t>Curiosity</a:t>
                      </a:r>
                      <a:endParaRPr lang="en-US" sz="1200" b="0" dirty="0">
                        <a:effectLst/>
                        <a:latin typeface="Myriad Pro" panose="020B0503030403020204" pitchFamily="34" charset="0"/>
                        <a:ea typeface="Calibri" panose="020F0502020204030204" pitchFamily="34" charset="0"/>
                        <a:cs typeface="Times New Roman" panose="02020603050405020304"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E6F71"/>
                    </a:solidFill>
                  </a:tcPr>
                </a:tc>
                <a:tc>
                  <a:txBody>
                    <a:bodyPr/>
                    <a:lstStyle/>
                    <a:p>
                      <a:pPr marL="0" marR="0" algn="l">
                        <a:lnSpc>
                          <a:spcPct val="115000"/>
                        </a:lnSpc>
                        <a:spcBef>
                          <a:spcPts val="0"/>
                        </a:spcBef>
                        <a:spcAft>
                          <a:spcPts val="1000"/>
                        </a:spcAft>
                      </a:pPr>
                      <a:r>
                        <a:rPr lang="en-US" sz="900" dirty="0">
                          <a:solidFill>
                            <a:srgbClr val="495455"/>
                          </a:solidFill>
                          <a:effectLst/>
                          <a:latin typeface="Myriad Pro" panose="020B0503030403020204" pitchFamily="34" charset="0"/>
                        </a:rPr>
                        <a:t>Asks simple or surface questions about other cultures.</a:t>
                      </a:r>
                      <a:endParaRPr lang="en-US" sz="900" dirty="0">
                        <a:solidFill>
                          <a:srgbClr val="495455"/>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algn="l">
                        <a:lnSpc>
                          <a:spcPct val="115000"/>
                        </a:lnSpc>
                        <a:spcBef>
                          <a:spcPts val="0"/>
                        </a:spcBef>
                        <a:spcAft>
                          <a:spcPts val="1000"/>
                        </a:spcAft>
                      </a:pPr>
                      <a:r>
                        <a:rPr lang="en-US" sz="900" dirty="0">
                          <a:solidFill>
                            <a:srgbClr val="495455"/>
                          </a:solidFill>
                          <a:effectLst/>
                          <a:latin typeface="Myriad Pro" panose="020B0503030403020204" pitchFamily="34" charset="0"/>
                        </a:rPr>
                        <a:t>Asks deeper questions about other cultures and seeks out answers to these questions.</a:t>
                      </a:r>
                    </a:p>
                    <a:p>
                      <a:pPr marL="0" marR="0" algn="l">
                        <a:lnSpc>
                          <a:spcPct val="115000"/>
                        </a:lnSpc>
                        <a:spcBef>
                          <a:spcPts val="0"/>
                        </a:spcBef>
                        <a:spcAft>
                          <a:spcPts val="1000"/>
                        </a:spcAft>
                      </a:pPr>
                      <a:r>
                        <a:rPr lang="en-US" sz="900" dirty="0">
                          <a:solidFill>
                            <a:srgbClr val="495455"/>
                          </a:solidFill>
                          <a:effectLst/>
                          <a:latin typeface="Myriad Pro" panose="020B0503030403020204" pitchFamily="34" charset="0"/>
                        </a:rPr>
                        <a:t> </a:t>
                      </a:r>
                      <a:endParaRPr lang="en-US" sz="900" dirty="0">
                        <a:solidFill>
                          <a:srgbClr val="495455"/>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algn="l">
                        <a:lnSpc>
                          <a:spcPct val="115000"/>
                        </a:lnSpc>
                        <a:spcBef>
                          <a:spcPts val="0"/>
                        </a:spcBef>
                        <a:spcAft>
                          <a:spcPts val="1000"/>
                        </a:spcAft>
                      </a:pPr>
                      <a:r>
                        <a:rPr lang="en-US" sz="900" dirty="0">
                          <a:solidFill>
                            <a:srgbClr val="495455"/>
                          </a:solidFill>
                          <a:effectLst/>
                          <a:latin typeface="Myriad Pro" panose="020B0503030403020204" pitchFamily="34" charset="0"/>
                        </a:rPr>
                        <a:t>Asks complex questions about other cultures, seeks out and articulates answers to these questions that reflect multiple cultural perspectives.</a:t>
                      </a:r>
                    </a:p>
                    <a:p>
                      <a:pPr marL="0" marR="0" algn="l">
                        <a:lnSpc>
                          <a:spcPct val="115000"/>
                        </a:lnSpc>
                        <a:spcBef>
                          <a:spcPts val="0"/>
                        </a:spcBef>
                        <a:spcAft>
                          <a:spcPts val="1000"/>
                        </a:spcAft>
                      </a:pPr>
                      <a:r>
                        <a:rPr lang="en-US" sz="900" dirty="0">
                          <a:solidFill>
                            <a:srgbClr val="495455"/>
                          </a:solidFill>
                          <a:effectLst/>
                          <a:latin typeface="Myriad Pro" panose="020B0503030403020204" pitchFamily="34" charset="0"/>
                        </a:rPr>
                        <a:t> </a:t>
                      </a:r>
                      <a:endParaRPr lang="en-US" sz="900" dirty="0">
                        <a:solidFill>
                          <a:srgbClr val="495455"/>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82035615"/>
                  </a:ext>
                </a:extLst>
              </a:tr>
              <a:tr h="1061835">
                <a:tc>
                  <a:txBody>
                    <a:bodyPr/>
                    <a:lstStyle/>
                    <a:p>
                      <a:pPr marL="0" marR="0" algn="l">
                        <a:lnSpc>
                          <a:spcPct val="115000"/>
                        </a:lnSpc>
                        <a:spcBef>
                          <a:spcPts val="0"/>
                        </a:spcBef>
                        <a:spcAft>
                          <a:spcPts val="1000"/>
                        </a:spcAft>
                      </a:pPr>
                      <a:r>
                        <a:rPr lang="en-US" sz="1400" b="1" dirty="0">
                          <a:effectLst/>
                          <a:latin typeface="Myriad Pro" panose="020B0503030403020204" pitchFamily="34" charset="0"/>
                        </a:rPr>
                        <a:t>Attitude</a:t>
                      </a:r>
                    </a:p>
                    <a:p>
                      <a:pPr marL="0" marR="0" algn="l">
                        <a:lnSpc>
                          <a:spcPct val="115000"/>
                        </a:lnSpc>
                        <a:spcBef>
                          <a:spcPts val="0"/>
                        </a:spcBef>
                        <a:spcAft>
                          <a:spcPts val="1000"/>
                        </a:spcAft>
                      </a:pPr>
                      <a:r>
                        <a:rPr lang="en-US" sz="1200" b="0" dirty="0">
                          <a:effectLst/>
                          <a:latin typeface="Myriad Pro" panose="020B0503030403020204" pitchFamily="34" charset="0"/>
                        </a:rPr>
                        <a:t>Openness</a:t>
                      </a:r>
                      <a:endParaRPr lang="en-US" sz="1200" b="0" dirty="0">
                        <a:effectLst/>
                        <a:latin typeface="Myriad Pro" panose="020B0503030403020204" pitchFamily="34" charset="0"/>
                        <a:ea typeface="Calibri" panose="020F0502020204030204" pitchFamily="34" charset="0"/>
                        <a:cs typeface="Times New Roman" panose="02020603050405020304"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E6F71"/>
                    </a:solidFill>
                  </a:tcPr>
                </a:tc>
                <a:tc>
                  <a:txBody>
                    <a:bodyPr/>
                    <a:lstStyle/>
                    <a:p>
                      <a:pPr marL="0" marR="0" algn="l">
                        <a:lnSpc>
                          <a:spcPct val="115000"/>
                        </a:lnSpc>
                        <a:spcBef>
                          <a:spcPts val="0"/>
                        </a:spcBef>
                        <a:spcAft>
                          <a:spcPts val="1000"/>
                        </a:spcAft>
                      </a:pPr>
                      <a:r>
                        <a:rPr lang="en-US" sz="900" dirty="0">
                          <a:solidFill>
                            <a:srgbClr val="495455"/>
                          </a:solidFill>
                          <a:effectLst/>
                          <a:latin typeface="Myriad Pro" panose="020B0503030403020204" pitchFamily="34" charset="0"/>
                        </a:rPr>
                        <a:t>Expresses openness to most, if not all, interactions with culturally different others. Has difficulty suspending any judgment in her/his interactions with culturally different others, and is aware of own judgment and expresses a willingness to change.</a:t>
                      </a:r>
                      <a:endParaRPr lang="en-US" sz="900" dirty="0">
                        <a:solidFill>
                          <a:srgbClr val="495455"/>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15000"/>
                        </a:lnSpc>
                        <a:spcBef>
                          <a:spcPts val="0"/>
                        </a:spcBef>
                        <a:spcAft>
                          <a:spcPts val="1000"/>
                        </a:spcAft>
                      </a:pPr>
                      <a:r>
                        <a:rPr lang="en-US" sz="900" dirty="0">
                          <a:solidFill>
                            <a:srgbClr val="495455"/>
                          </a:solidFill>
                          <a:effectLst/>
                          <a:latin typeface="Myriad Pro" panose="020B0503030403020204" pitchFamily="34" charset="0"/>
                        </a:rPr>
                        <a:t>Begins to initiate and develop interactions with culturally different others. Begins to suspend judgment in valuing her/his interactions with culturally different others. </a:t>
                      </a:r>
                      <a:endParaRPr lang="en-US" sz="900" dirty="0">
                        <a:solidFill>
                          <a:srgbClr val="495455"/>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15000"/>
                        </a:lnSpc>
                        <a:spcBef>
                          <a:spcPts val="0"/>
                        </a:spcBef>
                        <a:spcAft>
                          <a:spcPts val="1000"/>
                        </a:spcAft>
                      </a:pPr>
                      <a:r>
                        <a:rPr lang="en-US" sz="900" dirty="0">
                          <a:solidFill>
                            <a:srgbClr val="495455"/>
                          </a:solidFill>
                          <a:effectLst/>
                          <a:latin typeface="Myriad Pro" panose="020B0503030403020204" pitchFamily="34" charset="0"/>
                        </a:rPr>
                        <a:t>Initiates and develops interactions with culturally different others. Suspends judgment in valuing her/his interactions with culturally different others.</a:t>
                      </a:r>
                      <a:endParaRPr lang="en-US" sz="900" dirty="0">
                        <a:solidFill>
                          <a:srgbClr val="495455"/>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56975892"/>
                  </a:ext>
                </a:extLst>
              </a:tr>
            </a:tbl>
          </a:graphicData>
        </a:graphic>
      </p:graphicFrame>
    </p:spTree>
    <p:extLst>
      <p:ext uri="{BB962C8B-B14F-4D97-AF65-F5344CB8AC3E}">
        <p14:creationId xmlns:p14="http://schemas.microsoft.com/office/powerpoint/2010/main" val="31149763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307915" y="6293894"/>
            <a:ext cx="9258300" cy="738664"/>
          </a:xfrm>
          <a:prstGeom prst="rect">
            <a:avLst/>
          </a:prstGeom>
        </p:spPr>
        <p:txBody>
          <a:bodyPr wrap="square">
            <a:spAutoFit/>
          </a:bodyPr>
          <a:lstStyle/>
          <a:p>
            <a:pPr marL="0" marR="0" lvl="0" indent="-45720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4B5459"/>
                </a:solidFill>
                <a:effectLst/>
                <a:uLnTx/>
                <a:uFillTx/>
                <a:latin typeface="Myriad Pro" panose="020B0503030403020204" pitchFamily="34" charset="0"/>
                <a:ea typeface="+mn-ea"/>
                <a:cs typeface="+mn-cs"/>
              </a:rPr>
              <a:t>Jones, J.  (2017, February 1).  </a:t>
            </a:r>
            <a:r>
              <a:rPr kumimoji="0" lang="en-US" sz="1400" b="0" i="1" u="none" strike="noStrike" kern="1200" cap="none" spc="0" normalizeH="0" baseline="0" noProof="0" dirty="0" smtClean="0">
                <a:ln>
                  <a:noFill/>
                </a:ln>
                <a:solidFill>
                  <a:srgbClr val="4B5459"/>
                </a:solidFill>
                <a:effectLst/>
                <a:uLnTx/>
                <a:uFillTx/>
                <a:latin typeface="Myriad Pro" panose="020B0503030403020204" pitchFamily="34" charset="0"/>
                <a:ea typeface="+mn-ea"/>
                <a:cs typeface="+mn-cs"/>
              </a:rPr>
              <a:t>Scenery, machinery, people—Rethinking our view of humans</a:t>
            </a:r>
            <a:r>
              <a:rPr kumimoji="0" lang="en-US" sz="1400" b="0" i="0" u="none" strike="noStrike" kern="1200" cap="none" spc="0" normalizeH="0" baseline="0" noProof="0" dirty="0" smtClean="0">
                <a:ln>
                  <a:noFill/>
                </a:ln>
                <a:solidFill>
                  <a:srgbClr val="4B5459"/>
                </a:solidFill>
                <a:effectLst/>
                <a:uLnTx/>
                <a:uFillTx/>
                <a:latin typeface="Myriad Pro" panose="020B0503030403020204" pitchFamily="34" charset="0"/>
                <a:ea typeface="+mn-ea"/>
                <a:cs typeface="+mn-cs"/>
              </a:rPr>
              <a:t>.  The Culture Blend.  </a:t>
            </a:r>
          </a:p>
          <a:p>
            <a:pPr marL="0" marR="0" lvl="0" indent="-45720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4B5459"/>
                </a:solidFill>
                <a:effectLst/>
                <a:uLnTx/>
                <a:uFillTx/>
                <a:latin typeface="Myriad Pro" panose="020B0503030403020204" pitchFamily="34" charset="0"/>
                <a:ea typeface="+mn-ea"/>
                <a:cs typeface="+mn-cs"/>
                <a:hlinkClick r:id="rId4"/>
              </a:rPr>
              <a:t>http://www.thecultureblend.com/scenery-machinery-people-rethinking-our-view-of-humans/</a:t>
            </a:r>
            <a:endParaRPr kumimoji="0" lang="en-US" sz="1400" b="0" i="0" u="none" strike="noStrike" kern="1200" cap="none" spc="0" normalizeH="0" baseline="0" noProof="0" dirty="0" smtClean="0">
              <a:ln>
                <a:noFill/>
              </a:ln>
              <a:solidFill>
                <a:srgbClr val="4B5459"/>
              </a:solidFill>
              <a:effectLst/>
              <a:uLnTx/>
              <a:uFillTx/>
              <a:latin typeface="Myriad Pro"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p:txBody>
      </p:sp>
      <p:pic>
        <p:nvPicPr>
          <p:cNvPr id="4" name="Picture 3"/>
          <p:cNvPicPr>
            <a:picLocks noChangeAspect="1"/>
          </p:cNvPicPr>
          <p:nvPr/>
        </p:nvPicPr>
        <p:blipFill>
          <a:blip r:embed="rId5"/>
          <a:stretch>
            <a:fillRect/>
          </a:stretch>
        </p:blipFill>
        <p:spPr>
          <a:xfrm>
            <a:off x="2242777" y="1262046"/>
            <a:ext cx="9581784" cy="3311825"/>
          </a:xfrm>
          <a:prstGeom prst="rect">
            <a:avLst/>
          </a:prstGeom>
        </p:spPr>
      </p:pic>
    </p:spTree>
    <p:extLst>
      <p:ext uri="{BB962C8B-B14F-4D97-AF65-F5344CB8AC3E}">
        <p14:creationId xmlns:p14="http://schemas.microsoft.com/office/powerpoint/2010/main" val="12469934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a:srcRect l="1570" r="78711" b="2078"/>
          <a:stretch/>
        </p:blipFill>
        <p:spPr>
          <a:xfrm>
            <a:off x="2768859" y="212943"/>
            <a:ext cx="1915875" cy="6391903"/>
          </a:xfrm>
          <a:prstGeom prst="rect">
            <a:avLst/>
          </a:prstGeom>
        </p:spPr>
      </p:pic>
      <p:sp>
        <p:nvSpPr>
          <p:cNvPr id="6" name="TextBox 5"/>
          <p:cNvSpPr txBox="1"/>
          <p:nvPr/>
        </p:nvSpPr>
        <p:spPr>
          <a:xfrm>
            <a:off x="4860758" y="560812"/>
            <a:ext cx="711485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B5459"/>
                </a:solidFill>
                <a:effectLst/>
                <a:uLnTx/>
                <a:uFillTx/>
                <a:latin typeface="Myriad Pro" panose="020B0503030403020204" pitchFamily="34" charset="0"/>
                <a:ea typeface="+mn-ea"/>
                <a:cs typeface="+mn-cs"/>
              </a:rPr>
              <a:t>SCENERY</a:t>
            </a:r>
            <a:r>
              <a:rPr kumimoji="0" lang="en-US" sz="1800" b="0" i="0" u="none" strike="noStrike" kern="1200" cap="none" spc="0" normalizeH="0" baseline="0" noProof="0" dirty="0">
                <a:ln>
                  <a:noFill/>
                </a:ln>
                <a:solidFill>
                  <a:srgbClr val="4B5459"/>
                </a:solidFill>
                <a:effectLst/>
                <a:uLnTx/>
                <a:uFillTx/>
                <a:latin typeface="Myriad Pro" panose="020B0503030403020204" pitchFamily="34" charset="0"/>
                <a:ea typeface="+mn-ea"/>
                <a:cs typeface="+mn-cs"/>
              </a:rPr>
              <a:t> encompassed everything off in the distance worth looking at and talking about.  Mountains.  Clouds.  Trees. Fascinating things. Confusing things.  Strange things.  It might be fun to explore and makes for great conversation but doesn’t take priority in the day to day.</a:t>
            </a:r>
          </a:p>
        </p:txBody>
      </p:sp>
      <p:sp>
        <p:nvSpPr>
          <p:cNvPr id="7" name="TextBox 6"/>
          <p:cNvSpPr txBox="1"/>
          <p:nvPr/>
        </p:nvSpPr>
        <p:spPr>
          <a:xfrm>
            <a:off x="4860758" y="2343884"/>
            <a:ext cx="6881435"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B5459"/>
                </a:solidFill>
                <a:effectLst/>
                <a:uLnTx/>
                <a:uFillTx/>
                <a:latin typeface="Myriad Pro" panose="020B0503030403020204" pitchFamily="34" charset="0"/>
                <a:ea typeface="+mn-ea"/>
                <a:cs typeface="+mn-cs"/>
              </a:rPr>
              <a:t>MACHINERY</a:t>
            </a:r>
            <a:r>
              <a:rPr kumimoji="0" lang="en-US" sz="1800" b="0" i="0" u="none" strike="noStrike" kern="1200" cap="none" spc="0" normalizeH="0" baseline="0" noProof="0" dirty="0">
                <a:ln>
                  <a:noFill/>
                </a:ln>
                <a:solidFill>
                  <a:srgbClr val="4B5459"/>
                </a:solidFill>
                <a:effectLst/>
                <a:uLnTx/>
                <a:uFillTx/>
                <a:latin typeface="Myriad Pro" panose="020B0503030403020204" pitchFamily="34" charset="0"/>
                <a:ea typeface="+mn-ea"/>
                <a:cs typeface="+mn-cs"/>
              </a:rPr>
              <a:t> then, was everything that helped the farmer accomplish his goals and get his work done.  Tractors.  Horses.  Pitchforks.  Manure spreaders.  It existed for the sole purpose of accommodating the farmer.  Machine maintenance is hard work but worth it because the farmer’s life is better when the machines work well.  When machinery is no longer helpful it get chucked onto the scrap pile.</a:t>
            </a:r>
          </a:p>
        </p:txBody>
      </p:sp>
      <p:sp>
        <p:nvSpPr>
          <p:cNvPr id="8" name="TextBox 7"/>
          <p:cNvSpPr txBox="1"/>
          <p:nvPr/>
        </p:nvSpPr>
        <p:spPr>
          <a:xfrm>
            <a:off x="4860758" y="4680953"/>
            <a:ext cx="7114850"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B5459"/>
                </a:solidFill>
                <a:effectLst/>
                <a:uLnTx/>
                <a:uFillTx/>
                <a:latin typeface="Myriad Pro" panose="020B0503030403020204" pitchFamily="34" charset="0"/>
                <a:ea typeface="+mn-ea"/>
                <a:cs typeface="+mn-cs"/>
              </a:rPr>
              <a:t>PEOPLE</a:t>
            </a:r>
            <a:r>
              <a:rPr kumimoji="0" lang="en-US" sz="1800" b="0" i="0" u="none" strike="noStrike" kern="1200" cap="none" spc="0" normalizeH="0" baseline="0" noProof="0" dirty="0">
                <a:ln>
                  <a:noFill/>
                </a:ln>
                <a:solidFill>
                  <a:srgbClr val="4B5459"/>
                </a:solidFill>
                <a:effectLst/>
                <a:uLnTx/>
                <a:uFillTx/>
                <a:latin typeface="Myriad Pro" panose="020B0503030403020204" pitchFamily="34" charset="0"/>
                <a:ea typeface="+mn-ea"/>
                <a:cs typeface="+mn-cs"/>
              </a:rPr>
              <a:t> were people.  Family.  Friends.  Neighbors.  Other farmers. Complex relationships that involve a give and take.  Emotions are invested in all directions and the benefits along with the challenges are mutual (although not necessarily balanced).  People are also high maintenance but less </a:t>
            </a:r>
            <a:r>
              <a:rPr kumimoji="0" lang="en-US" sz="1800" b="0" i="0" u="none" strike="noStrike" kern="1200" cap="none" spc="0" normalizeH="0" baseline="0" noProof="0" dirty="0" smtClean="0">
                <a:ln>
                  <a:noFill/>
                </a:ln>
                <a:solidFill>
                  <a:srgbClr val="4B5459"/>
                </a:solidFill>
                <a:effectLst/>
                <a:uLnTx/>
                <a:uFillTx/>
                <a:latin typeface="Myriad Pro" panose="020B0503030403020204" pitchFamily="34" charset="0"/>
                <a:ea typeface="+mn-ea"/>
                <a:cs typeface="+mn-cs"/>
              </a:rPr>
              <a:t>likely to </a:t>
            </a:r>
            <a:r>
              <a:rPr kumimoji="0" lang="en-US" sz="1800" b="0" i="0" u="none" strike="noStrike" kern="1200" cap="none" spc="0" normalizeH="0" baseline="0" noProof="0" dirty="0">
                <a:ln>
                  <a:noFill/>
                </a:ln>
                <a:solidFill>
                  <a:srgbClr val="4B5459"/>
                </a:solidFill>
                <a:effectLst/>
                <a:uLnTx/>
                <a:uFillTx/>
                <a:latin typeface="Myriad Pro" panose="020B0503030403020204" pitchFamily="34" charset="0"/>
                <a:ea typeface="+mn-ea"/>
                <a:cs typeface="+mn-cs"/>
              </a:rPr>
              <a:t>be chucked onto the scrap pile because they hold </a:t>
            </a:r>
            <a:r>
              <a:rPr kumimoji="0" lang="en-US" sz="1800" b="0" i="0" u="none" strike="noStrike" kern="1200" cap="none" spc="0" normalizeH="0" baseline="0" noProof="0" dirty="0" smtClean="0">
                <a:ln>
                  <a:noFill/>
                </a:ln>
                <a:solidFill>
                  <a:srgbClr val="4B5459"/>
                </a:solidFill>
                <a:effectLst/>
                <a:uLnTx/>
                <a:uFillTx/>
                <a:latin typeface="Myriad Pro" panose="020B0503030403020204" pitchFamily="34" charset="0"/>
                <a:ea typeface="+mn-ea"/>
                <a:cs typeface="+mn-cs"/>
              </a:rPr>
              <a:t>intrinsic Value </a:t>
            </a:r>
            <a:r>
              <a:rPr kumimoji="0" lang="en-US" sz="1800" b="0" i="0" u="none" strike="noStrike" kern="1200" cap="none" spc="0" normalizeH="0" baseline="0" noProof="0" dirty="0">
                <a:ln>
                  <a:noFill/>
                </a:ln>
                <a:solidFill>
                  <a:srgbClr val="4B5459"/>
                </a:solidFill>
                <a:effectLst/>
                <a:uLnTx/>
                <a:uFillTx/>
                <a:latin typeface="Myriad Pro" panose="020B0503030403020204" pitchFamily="34" charset="0"/>
                <a:ea typeface="+mn-ea"/>
                <a:cs typeface="+mn-cs"/>
              </a:rPr>
              <a:t>beyond what they offer to the farmer…and they </a:t>
            </a:r>
            <a:r>
              <a:rPr kumimoji="0" lang="en-US" sz="1800" b="0" i="0" u="none" strike="noStrike" kern="1200" cap="none" spc="0" normalizeH="0" baseline="0" noProof="0" dirty="0" smtClean="0">
                <a:ln>
                  <a:noFill/>
                </a:ln>
                <a:solidFill>
                  <a:srgbClr val="4B5459"/>
                </a:solidFill>
                <a:effectLst/>
                <a:uLnTx/>
                <a:uFillTx/>
                <a:latin typeface="Myriad Pro" panose="020B0503030403020204" pitchFamily="34" charset="0"/>
                <a:ea typeface="+mn-ea"/>
                <a:cs typeface="+mn-cs"/>
              </a:rPr>
              <a:t>keep off </a:t>
            </a:r>
            <a:r>
              <a:rPr kumimoji="0" lang="en-US" sz="1800" b="0" i="0" u="none" strike="noStrike" kern="1200" cap="none" spc="0" normalizeH="0" baseline="0" noProof="0" dirty="0">
                <a:ln>
                  <a:noFill/>
                </a:ln>
                <a:solidFill>
                  <a:srgbClr val="4B5459"/>
                </a:solidFill>
                <a:effectLst/>
                <a:uLnTx/>
                <a:uFillTx/>
                <a:latin typeface="Myriad Pro" panose="020B0503030403020204" pitchFamily="34" charset="0"/>
                <a:ea typeface="+mn-ea"/>
                <a:cs typeface="+mn-cs"/>
              </a:rPr>
              <a:t>of the scrap pile.</a:t>
            </a:r>
          </a:p>
        </p:txBody>
      </p:sp>
    </p:spTree>
    <p:extLst>
      <p:ext uri="{BB962C8B-B14F-4D97-AF65-F5344CB8AC3E}">
        <p14:creationId xmlns:p14="http://schemas.microsoft.com/office/powerpoint/2010/main" val="7958581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2712216" y="335372"/>
            <a:ext cx="1756259" cy="6133314"/>
          </a:xfrm>
          <a:prstGeom prst="rect">
            <a:avLst/>
          </a:prstGeom>
        </p:spPr>
      </p:pic>
      <p:sp>
        <p:nvSpPr>
          <p:cNvPr id="5" name="TextBox 4"/>
          <p:cNvSpPr txBox="1"/>
          <p:nvPr/>
        </p:nvSpPr>
        <p:spPr>
          <a:xfrm>
            <a:off x="4871801" y="335372"/>
            <a:ext cx="6995822"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B5459"/>
                </a:solidFill>
                <a:effectLst/>
                <a:uLnTx/>
                <a:uFillTx/>
                <a:latin typeface="Myriad Pro" panose="020B0503030403020204" pitchFamily="34" charset="0"/>
                <a:ea typeface="+mn-ea"/>
                <a:cs typeface="+mn-cs"/>
              </a:rPr>
              <a:t>The Native Americans off in the distance with their strange clothes and confusing rituals were definitely worth talking about and absolutely fascinating to watch…but not so significant day to day.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4B5459"/>
                </a:solidFill>
                <a:effectLst/>
                <a:uLnTx/>
                <a:uFillTx/>
                <a:latin typeface="Myriad Pro" panose="020B0503030403020204" pitchFamily="34" charset="0"/>
                <a:ea typeface="+mn-ea"/>
                <a:cs typeface="+mn-cs"/>
              </a:rPr>
              <a:t>They were scenery.</a:t>
            </a:r>
          </a:p>
        </p:txBody>
      </p:sp>
      <p:sp>
        <p:nvSpPr>
          <p:cNvPr id="6" name="TextBox 5"/>
          <p:cNvSpPr txBox="1"/>
          <p:nvPr/>
        </p:nvSpPr>
        <p:spPr>
          <a:xfrm>
            <a:off x="4871801" y="2625424"/>
            <a:ext cx="666328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B5459"/>
                </a:solidFill>
                <a:effectLst/>
                <a:uLnTx/>
                <a:uFillTx/>
                <a:latin typeface="Myriad Pro" panose="020B0503030403020204" pitchFamily="34" charset="0"/>
                <a:ea typeface="+mn-ea"/>
                <a:cs typeface="+mn-cs"/>
              </a:rPr>
              <a:t>The hired help—the farm hands—the transient laborers were good to have around, especially if you got a strong one at a low wage.  They were incredibly helpful…until they weren’t.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4B5459"/>
                </a:solidFill>
                <a:effectLst/>
                <a:uLnTx/>
                <a:uFillTx/>
                <a:latin typeface="Myriad Pro" panose="020B0503030403020204" pitchFamily="34" charset="0"/>
                <a:ea typeface="+mn-ea"/>
                <a:cs typeface="+mn-cs"/>
              </a:rPr>
              <a:t>They were machinery</a:t>
            </a:r>
            <a:r>
              <a:rPr kumimoji="0" lang="en-US" sz="2000" b="0" i="0" u="none" strike="noStrike" kern="1200" cap="none" spc="0" normalizeH="0" baseline="0" noProof="0" dirty="0">
                <a:ln>
                  <a:noFill/>
                </a:ln>
                <a:solidFill>
                  <a:srgbClr val="4B5459"/>
                </a:solidFill>
                <a:effectLst/>
                <a:uLnTx/>
                <a:uFillTx/>
                <a:latin typeface="Myriad Pro" panose="020B0503030403020204" pitchFamily="34" charset="0"/>
                <a:ea typeface="+mn-ea"/>
                <a:cs typeface="+mn-cs"/>
              </a:rPr>
              <a:t>.  </a:t>
            </a:r>
            <a:endParaRPr kumimoji="0" lang="en-US" sz="2000" b="0" i="1" u="none" strike="noStrike" kern="1200" cap="none" spc="0" normalizeH="0" baseline="0" noProof="0" dirty="0">
              <a:ln>
                <a:noFill/>
              </a:ln>
              <a:solidFill>
                <a:srgbClr val="4B5459"/>
              </a:solidFill>
              <a:effectLst/>
              <a:uLnTx/>
              <a:uFillTx/>
              <a:latin typeface="Myriad Pro" panose="020B0503030403020204" pitchFamily="34" charset="0"/>
              <a:ea typeface="+mn-ea"/>
              <a:cs typeface="+mn-cs"/>
            </a:endParaRPr>
          </a:p>
        </p:txBody>
      </p:sp>
      <p:sp>
        <p:nvSpPr>
          <p:cNvPr id="7" name="TextBox 6"/>
          <p:cNvSpPr txBox="1"/>
          <p:nvPr/>
        </p:nvSpPr>
        <p:spPr>
          <a:xfrm>
            <a:off x="4871800" y="4837470"/>
            <a:ext cx="6995823"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B5459"/>
                </a:solidFill>
                <a:effectLst/>
                <a:uLnTx/>
                <a:uFillTx/>
                <a:latin typeface="Myriad Pro" panose="020B0503030403020204" pitchFamily="34" charset="0"/>
                <a:ea typeface="+mn-ea"/>
                <a:cs typeface="+mn-cs"/>
              </a:rPr>
              <a:t>The prime spot was reserved exclusively for those worth a relationship.  Family, friends, neighbors and other farmers.  Despite the fact </a:t>
            </a:r>
            <a:r>
              <a:rPr kumimoji="0" lang="en-US" sz="2000" b="0" i="0" u="none" strike="noStrike" kern="1200" cap="none" spc="0" normalizeH="0" baseline="0" noProof="0" dirty="0" smtClean="0">
                <a:ln>
                  <a:noFill/>
                </a:ln>
                <a:solidFill>
                  <a:srgbClr val="4B5459"/>
                </a:solidFill>
                <a:effectLst/>
                <a:uLnTx/>
                <a:uFillTx/>
                <a:latin typeface="Myriad Pro" panose="020B0503030403020204" pitchFamily="34" charset="0"/>
                <a:ea typeface="+mn-ea"/>
                <a:cs typeface="+mn-cs"/>
              </a:rPr>
              <a:t>that they </a:t>
            </a:r>
            <a:r>
              <a:rPr kumimoji="0" lang="en-US" sz="2000" b="0" i="0" u="none" strike="noStrike" kern="1200" cap="none" spc="0" normalizeH="0" baseline="0" noProof="0" dirty="0">
                <a:ln>
                  <a:noFill/>
                </a:ln>
                <a:solidFill>
                  <a:srgbClr val="4B5459"/>
                </a:solidFill>
                <a:effectLst/>
                <a:uLnTx/>
                <a:uFillTx/>
                <a:latin typeface="Myriad Pro" panose="020B0503030403020204" pitchFamily="34" charset="0"/>
                <a:ea typeface="+mn-ea"/>
                <a:cs typeface="+mn-cs"/>
              </a:rPr>
              <a:t>were not the only humans in the picture they had a </a:t>
            </a:r>
            <a:r>
              <a:rPr kumimoji="0" lang="en-US" sz="2000" b="0" i="0" u="none" strike="noStrike" kern="1200" cap="none" spc="0" normalizeH="0" baseline="0" noProof="0" dirty="0" smtClean="0">
                <a:ln>
                  <a:noFill/>
                </a:ln>
                <a:solidFill>
                  <a:srgbClr val="4B5459"/>
                </a:solidFill>
                <a:effectLst/>
                <a:uLnTx/>
                <a:uFillTx/>
                <a:latin typeface="Myriad Pro" panose="020B0503030403020204" pitchFamily="34" charset="0"/>
                <a:ea typeface="+mn-ea"/>
                <a:cs typeface="+mn-cs"/>
              </a:rPr>
              <a:t>category </a:t>
            </a:r>
            <a:r>
              <a:rPr kumimoji="0" lang="en-US" sz="2000" b="0" i="0" u="none" strike="noStrike" kern="1200" cap="none" spc="0" normalizeH="0" baseline="0" noProof="0" dirty="0">
                <a:ln>
                  <a:noFill/>
                </a:ln>
                <a:solidFill>
                  <a:srgbClr val="4B5459"/>
                </a:solidFill>
                <a:effectLst/>
                <a:uLnTx/>
                <a:uFillTx/>
                <a:latin typeface="Myriad Pro" panose="020B0503030403020204" pitchFamily="34" charset="0"/>
                <a:ea typeface="+mn-ea"/>
                <a:cs typeface="+mn-cs"/>
              </a:rPr>
              <a:t>all their own.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4B5459"/>
                </a:solidFill>
                <a:effectLst/>
                <a:uLnTx/>
                <a:uFillTx/>
                <a:latin typeface="Myriad Pro" panose="020B0503030403020204" pitchFamily="34" charset="0"/>
                <a:ea typeface="+mn-ea"/>
                <a:cs typeface="+mn-cs"/>
              </a:rPr>
              <a:t>They were the only people.</a:t>
            </a:r>
          </a:p>
        </p:txBody>
      </p:sp>
    </p:spTree>
    <p:extLst>
      <p:ext uri="{BB962C8B-B14F-4D97-AF65-F5344CB8AC3E}">
        <p14:creationId xmlns:p14="http://schemas.microsoft.com/office/powerpoint/2010/main" val="4185653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310657" y="6476417"/>
            <a:ext cx="940983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yriad Pro" panose="020B0503030403020204" pitchFamily="34" charset="0"/>
                <a:ea typeface="+mn-ea"/>
                <a:cs typeface="+mn-cs"/>
              </a:rPr>
              <a:t>Acheson, K.  (2017).  </a:t>
            </a:r>
            <a:r>
              <a:rPr kumimoji="0" lang="en-US" sz="1400" b="0" i="1" u="none" strike="noStrike" kern="1200" cap="none" spc="0" normalizeH="0" baseline="0" noProof="0" dirty="0" smtClean="0">
                <a:ln>
                  <a:noFill/>
                </a:ln>
                <a:solidFill>
                  <a:prstClr val="black"/>
                </a:solidFill>
                <a:effectLst/>
                <a:uLnTx/>
                <a:uFillTx/>
                <a:latin typeface="Myriad Pro" panose="020B0503030403020204" pitchFamily="34" charset="0"/>
                <a:ea typeface="+mn-ea"/>
                <a:cs typeface="+mn-cs"/>
              </a:rPr>
              <a:t>Scenery, machinery, people</a:t>
            </a:r>
            <a:r>
              <a:rPr kumimoji="0" lang="en-US" sz="1400" b="0" i="0" u="none" strike="noStrike" kern="1200" cap="none" spc="0" normalizeH="0" baseline="0" noProof="0" dirty="0" smtClean="0">
                <a:ln>
                  <a:noFill/>
                </a:ln>
                <a:solidFill>
                  <a:prstClr val="black"/>
                </a:solidFill>
                <a:effectLst/>
                <a:uLnTx/>
                <a:uFillTx/>
                <a:latin typeface="Myriad Pro" panose="020B0503030403020204" pitchFamily="34" charset="0"/>
                <a:ea typeface="+mn-ea"/>
                <a:cs typeface="+mn-cs"/>
              </a:rPr>
              <a:t>. The </a:t>
            </a:r>
            <a:r>
              <a:rPr kumimoji="0" lang="en-US" sz="1400" b="0" i="0" u="none" strike="noStrike" kern="1200" cap="none" spc="0" normalizeH="0" baseline="0" noProof="0" dirty="0" err="1" smtClean="0">
                <a:ln>
                  <a:noFill/>
                </a:ln>
                <a:solidFill>
                  <a:prstClr val="black"/>
                </a:solidFill>
                <a:effectLst/>
                <a:uLnTx/>
                <a:uFillTx/>
                <a:latin typeface="Myriad Pro" panose="020B0503030403020204" pitchFamily="34" charset="0"/>
                <a:ea typeface="+mn-ea"/>
                <a:cs typeface="+mn-cs"/>
              </a:rPr>
              <a:t>HubICL</a:t>
            </a:r>
            <a:r>
              <a:rPr kumimoji="0" lang="en-US" sz="1400" b="0" i="0" u="none" strike="noStrike" kern="1200" cap="none" spc="0" normalizeH="0" baseline="0" noProof="0" dirty="0" smtClean="0">
                <a:ln>
                  <a:noFill/>
                </a:ln>
                <a:solidFill>
                  <a:prstClr val="black"/>
                </a:solidFill>
                <a:effectLst/>
                <a:uLnTx/>
                <a:uFillTx/>
                <a:latin typeface="Myriad Pro" panose="020B0503030403020204" pitchFamily="34" charset="0"/>
                <a:ea typeface="+mn-ea"/>
                <a:cs typeface="+mn-cs"/>
              </a:rPr>
              <a:t>. https</a:t>
            </a:r>
            <a:r>
              <a:rPr kumimoji="0" lang="en-US" sz="14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://hubicl.org/toolbox/tools/109/objectives</a:t>
            </a:r>
          </a:p>
        </p:txBody>
      </p:sp>
      <p:pic>
        <p:nvPicPr>
          <p:cNvPr id="5" name="Picture 4"/>
          <p:cNvPicPr>
            <a:picLocks noChangeAspect="1"/>
          </p:cNvPicPr>
          <p:nvPr/>
        </p:nvPicPr>
        <p:blipFill>
          <a:blip r:embed="rId3"/>
          <a:stretch>
            <a:fillRect/>
          </a:stretch>
        </p:blipFill>
        <p:spPr>
          <a:xfrm>
            <a:off x="2174400" y="914438"/>
            <a:ext cx="6970920" cy="2409412"/>
          </a:xfrm>
          <a:prstGeom prst="rect">
            <a:avLst/>
          </a:prstGeom>
        </p:spPr>
      </p:pic>
      <p:pic>
        <p:nvPicPr>
          <p:cNvPr id="6" name="Picture 5"/>
          <p:cNvPicPr>
            <a:picLocks noChangeAspect="1"/>
          </p:cNvPicPr>
          <p:nvPr/>
        </p:nvPicPr>
        <p:blipFill>
          <a:blip r:embed="rId3"/>
          <a:stretch>
            <a:fillRect/>
          </a:stretch>
        </p:blipFill>
        <p:spPr>
          <a:xfrm>
            <a:off x="4530114" y="4067005"/>
            <a:ext cx="6970920" cy="2409412"/>
          </a:xfrm>
          <a:prstGeom prst="rect">
            <a:avLst/>
          </a:prstGeom>
        </p:spPr>
      </p:pic>
      <p:sp>
        <p:nvSpPr>
          <p:cNvPr id="7" name="TextBox 6"/>
          <p:cNvSpPr txBox="1"/>
          <p:nvPr/>
        </p:nvSpPr>
        <p:spPr>
          <a:xfrm>
            <a:off x="2406386" y="281973"/>
            <a:ext cx="531311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1" u="none" strike="noStrike" kern="1200" cap="none" spc="0" normalizeH="0" baseline="0" noProof="0" dirty="0" smtClean="0">
                <a:ln>
                  <a:noFill/>
                </a:ln>
                <a:solidFill>
                  <a:srgbClr val="4B5459"/>
                </a:solidFill>
                <a:effectLst/>
                <a:uLnTx/>
                <a:uFillTx/>
                <a:latin typeface="Myriad Pro Cond" panose="020B0506030403020204" pitchFamily="34" charset="0"/>
                <a:ea typeface="+mn-ea"/>
                <a:cs typeface="+mn-cs"/>
              </a:rPr>
              <a:t>FOR WHOM ARE YOU…</a:t>
            </a:r>
            <a:endParaRPr kumimoji="0" lang="en-US" sz="4800" b="1" i="1" u="none" strike="noStrike" kern="1200" cap="none" spc="0" normalizeH="0" baseline="0" noProof="0" dirty="0">
              <a:ln>
                <a:noFill/>
              </a:ln>
              <a:solidFill>
                <a:srgbClr val="4B5459"/>
              </a:solidFill>
              <a:effectLst/>
              <a:uLnTx/>
              <a:uFillTx/>
              <a:latin typeface="Myriad Pro Cond" panose="020B0506030403020204" pitchFamily="34" charset="0"/>
              <a:ea typeface="+mn-ea"/>
              <a:cs typeface="+mn-cs"/>
            </a:endParaRPr>
          </a:p>
        </p:txBody>
      </p:sp>
      <p:sp>
        <p:nvSpPr>
          <p:cNvPr id="8" name="TextBox 7"/>
          <p:cNvSpPr txBox="1"/>
          <p:nvPr/>
        </p:nvSpPr>
        <p:spPr>
          <a:xfrm>
            <a:off x="6665138" y="3435960"/>
            <a:ext cx="471063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1" u="none" strike="noStrike" kern="1200" cap="none" spc="0" normalizeH="0" baseline="0" noProof="0" dirty="0" smtClean="0">
                <a:ln>
                  <a:noFill/>
                </a:ln>
                <a:solidFill>
                  <a:srgbClr val="4B5459"/>
                </a:solidFill>
                <a:effectLst/>
                <a:uLnTx/>
                <a:uFillTx/>
                <a:latin typeface="Myriad Pro Cond" panose="020B0506030403020204" pitchFamily="34" charset="0"/>
                <a:ea typeface="+mn-ea"/>
                <a:cs typeface="+mn-cs"/>
              </a:rPr>
              <a:t>FOR YOU, WHO ARE…</a:t>
            </a:r>
            <a:endParaRPr kumimoji="0" lang="en-US" sz="4800" b="1" i="1" u="none" strike="noStrike" kern="1200" cap="none" spc="0" normalizeH="0" baseline="0" noProof="0" dirty="0">
              <a:ln>
                <a:noFill/>
              </a:ln>
              <a:solidFill>
                <a:srgbClr val="4B5459"/>
              </a:solidFill>
              <a:effectLst/>
              <a:uLnTx/>
              <a:uFillTx/>
              <a:latin typeface="Myriad Pro Cond" panose="020B0506030403020204" pitchFamily="34" charset="0"/>
              <a:ea typeface="+mn-ea"/>
              <a:cs typeface="+mn-cs"/>
            </a:endParaRPr>
          </a:p>
        </p:txBody>
      </p:sp>
      <p:sp>
        <p:nvSpPr>
          <p:cNvPr id="9" name="TextBox 8"/>
          <p:cNvSpPr txBox="1"/>
          <p:nvPr/>
        </p:nvSpPr>
        <p:spPr>
          <a:xfrm>
            <a:off x="3568580" y="4839352"/>
            <a:ext cx="96153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4B5459"/>
                </a:solidFill>
                <a:effectLst/>
                <a:uLnTx/>
                <a:uFillTx/>
                <a:latin typeface="Calibri" panose="020F0502020204030204"/>
                <a:ea typeface="+mn-ea"/>
                <a:cs typeface="+mn-cs"/>
              </a:rPr>
              <a:t>?</a:t>
            </a:r>
          </a:p>
        </p:txBody>
      </p:sp>
      <p:sp>
        <p:nvSpPr>
          <p:cNvPr id="10" name="TextBox 9"/>
          <p:cNvSpPr txBox="1"/>
          <p:nvPr/>
        </p:nvSpPr>
        <p:spPr>
          <a:xfrm>
            <a:off x="9295632" y="1567392"/>
            <a:ext cx="96153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4B5459"/>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24856590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Title 1"/>
          <p:cNvSpPr txBox="1">
            <a:spLocks/>
          </p:cNvSpPr>
          <p:nvPr/>
        </p:nvSpPr>
        <p:spPr>
          <a:xfrm>
            <a:off x="3893574" y="2980113"/>
            <a:ext cx="4365523" cy="897774"/>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rgbClr val="6E6F71"/>
                </a:solidFill>
                <a:effectLst/>
                <a:uLnTx/>
                <a:uFillTx/>
                <a:latin typeface="Myriad Pro" panose="020B0503030403020204" pitchFamily="34" charset="0"/>
                <a:ea typeface="+mj-ea"/>
                <a:cs typeface="+mj-cs"/>
              </a:rPr>
              <a:t>Best Practice 4</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6E6F71"/>
                </a:solidFill>
                <a:effectLst/>
                <a:uLnTx/>
                <a:uFillTx/>
                <a:latin typeface="Myriad Pro" panose="020B0503030403020204" pitchFamily="34" charset="0"/>
                <a:ea typeface="+mj-ea"/>
                <a:cs typeface="+mj-cs"/>
              </a:rPr>
              <a:t>Debriefing</a:t>
            </a:r>
          </a:p>
        </p:txBody>
      </p:sp>
    </p:spTree>
    <p:extLst>
      <p:ext uri="{BB962C8B-B14F-4D97-AF65-F5344CB8AC3E}">
        <p14:creationId xmlns:p14="http://schemas.microsoft.com/office/powerpoint/2010/main" val="39104536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 Box 1"/>
          <p:cNvSpPr txBox="1">
            <a:spLocks noChangeArrowheads="1"/>
          </p:cNvSpPr>
          <p:nvPr/>
        </p:nvSpPr>
        <p:spPr bwMode="auto">
          <a:xfrm>
            <a:off x="3377263" y="568944"/>
            <a:ext cx="6171768" cy="847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marL="0" marR="0" lvl="0" indent="0" algn="ctr" defTabSz="914400" rtl="0" eaLnBrk="1" fontAlgn="auto" latinLnBrk="0" hangingPunct="1">
              <a:lnSpc>
                <a:spcPct val="93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altLang="en-US" sz="4400" b="0" i="0" u="none" strike="noStrike" kern="1200" cap="none" spc="0" normalizeH="0" baseline="0" noProof="0" dirty="0" err="1">
                <a:ln>
                  <a:noFill/>
                </a:ln>
                <a:solidFill>
                  <a:prstClr val="black"/>
                </a:solidFill>
                <a:effectLst/>
                <a:uLnTx/>
                <a:uFillTx/>
                <a:latin typeface="Myriad Pro" panose="020B0503030403020204"/>
                <a:ea typeface="Microsoft YaHei" panose="020B0503020204020204" pitchFamily="34" charset="-122"/>
                <a:cs typeface="+mn-cs"/>
              </a:rPr>
              <a:t>Thiagi</a:t>
            </a:r>
            <a:r>
              <a:rPr kumimoji="0" lang="en-US" altLang="en-US" sz="4400" b="0" i="0" u="none" strike="noStrike" kern="1200" cap="none" spc="0" normalizeH="0" baseline="0" noProof="0" dirty="0">
                <a:ln>
                  <a:noFill/>
                </a:ln>
                <a:solidFill>
                  <a:prstClr val="black"/>
                </a:solidFill>
                <a:effectLst/>
                <a:uLnTx/>
                <a:uFillTx/>
                <a:latin typeface="Myriad Pro" panose="020B0503030403020204"/>
                <a:ea typeface="Microsoft YaHei" panose="020B0503020204020204" pitchFamily="34" charset="-122"/>
                <a:cs typeface="+mn-cs"/>
              </a:rPr>
              <a:t> Debrief</a:t>
            </a:r>
          </a:p>
        </p:txBody>
      </p:sp>
      <p:pic>
        <p:nvPicPr>
          <p:cNvPr id="7" name="Picture 6"/>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8371451" y="2389516"/>
            <a:ext cx="3694692" cy="4347421"/>
          </a:xfrm>
          <a:prstGeom prst="rect">
            <a:avLst/>
          </a:prstGeom>
          <a:ln>
            <a:solidFill>
              <a:srgbClr val="84A6D6"/>
            </a:solidFill>
          </a:ln>
        </p:spPr>
      </p:pic>
      <p:pic>
        <p:nvPicPr>
          <p:cNvPr id="8" name="Picture 7"/>
          <p:cNvPicPr>
            <a:picLocks noChangeAspect="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371451" y="5420863"/>
            <a:ext cx="3694691" cy="1316074"/>
          </a:xfrm>
          <a:prstGeom prst="rect">
            <a:avLst/>
          </a:prstGeom>
          <a:solidFill>
            <a:schemeClr val="accent4">
              <a:lumMod val="75000"/>
            </a:schemeClr>
          </a:solidFill>
          <a:ln>
            <a:solidFill>
              <a:schemeClr val="bg2">
                <a:lumMod val="50000"/>
              </a:schemeClr>
            </a:solidFill>
          </a:ln>
        </p:spPr>
      </p:pic>
      <p:graphicFrame>
        <p:nvGraphicFramePr>
          <p:cNvPr id="9" name="Table 8"/>
          <p:cNvGraphicFramePr>
            <a:graphicFrameLocks noGrp="1"/>
          </p:cNvGraphicFramePr>
          <p:nvPr>
            <p:extLst/>
          </p:nvPr>
        </p:nvGraphicFramePr>
        <p:xfrm>
          <a:off x="2996325" y="1958196"/>
          <a:ext cx="5233276" cy="3290586"/>
        </p:xfrm>
        <a:graphic>
          <a:graphicData uri="http://schemas.openxmlformats.org/drawingml/2006/table">
            <a:tbl>
              <a:tblPr firstRow="1" bandRow="1">
                <a:tableStyleId>{5C22544A-7EE6-4342-B048-85BDC9FD1C3A}</a:tableStyleId>
              </a:tblPr>
              <a:tblGrid>
                <a:gridCol w="1948302">
                  <a:extLst>
                    <a:ext uri="{9D8B030D-6E8A-4147-A177-3AD203B41FA5}">
                      <a16:colId xmlns:a16="http://schemas.microsoft.com/office/drawing/2014/main" val="20000"/>
                    </a:ext>
                  </a:extLst>
                </a:gridCol>
                <a:gridCol w="3284974">
                  <a:extLst>
                    <a:ext uri="{9D8B030D-6E8A-4147-A177-3AD203B41FA5}">
                      <a16:colId xmlns:a16="http://schemas.microsoft.com/office/drawing/2014/main" val="20001"/>
                    </a:ext>
                  </a:extLst>
                </a:gridCol>
              </a:tblGrid>
              <a:tr h="406163">
                <a:tc>
                  <a:txBody>
                    <a:bodyPr/>
                    <a:lstStyle/>
                    <a:p>
                      <a:r>
                        <a:rPr lang="en-US" sz="1600" dirty="0" smtClean="0"/>
                        <a:t>Question</a:t>
                      </a:r>
                      <a:endParaRPr lang="en-US" sz="1600" dirty="0"/>
                    </a:p>
                  </a:txBody>
                  <a:tcPr>
                    <a:solidFill>
                      <a:srgbClr val="677DA2"/>
                    </a:solidFill>
                  </a:tcPr>
                </a:tc>
                <a:tc>
                  <a:txBody>
                    <a:bodyPr/>
                    <a:lstStyle/>
                    <a:p>
                      <a:r>
                        <a:rPr lang="en-US" sz="1600" dirty="0" smtClean="0"/>
                        <a:t>Purpose</a:t>
                      </a:r>
                      <a:endParaRPr lang="en-US" sz="1600" dirty="0"/>
                    </a:p>
                  </a:txBody>
                  <a:tcPr>
                    <a:solidFill>
                      <a:srgbClr val="677DA2"/>
                    </a:solidFill>
                  </a:tcPr>
                </a:tc>
                <a:extLst>
                  <a:ext uri="{0D108BD9-81ED-4DB2-BD59-A6C34878D82A}">
                    <a16:rowId xmlns:a16="http://schemas.microsoft.com/office/drawing/2014/main" val="10000"/>
                  </a:ext>
                </a:extLst>
              </a:tr>
              <a:tr h="414243">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b="1" dirty="0" smtClean="0"/>
                        <a:t>How Do</a:t>
                      </a:r>
                      <a:r>
                        <a:rPr lang="en-US" sz="1600" b="1" baseline="0" dirty="0" smtClean="0"/>
                        <a:t> You Feel?</a:t>
                      </a:r>
                      <a:endParaRPr lang="en-US" sz="1600" b="1" dirty="0" smtClean="0"/>
                    </a:p>
                  </a:txBody>
                  <a:tcPr>
                    <a:solidFill>
                      <a:srgbClr val="E5B54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dirty="0" smtClean="0"/>
                        <a:t>Lets</a:t>
                      </a:r>
                      <a:r>
                        <a:rPr lang="en-US" sz="1600" i="1" baseline="0" dirty="0" smtClean="0"/>
                        <a:t> off Steam</a:t>
                      </a:r>
                      <a:endParaRPr lang="en-US" sz="1600" i="1" dirty="0" smtClean="0"/>
                    </a:p>
                  </a:txBody>
                  <a:tcPr>
                    <a:solidFill>
                      <a:srgbClr val="E5B547"/>
                    </a:solidFill>
                  </a:tcPr>
                </a:tc>
                <a:extLst>
                  <a:ext uri="{0D108BD9-81ED-4DB2-BD59-A6C34878D82A}">
                    <a16:rowId xmlns:a16="http://schemas.microsoft.com/office/drawing/2014/main" val="10001"/>
                  </a:ext>
                </a:extLst>
              </a:tr>
              <a:tr h="41180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b="1" dirty="0" smtClean="0">
                          <a:solidFill>
                            <a:schemeClr val="bg1"/>
                          </a:solidFill>
                        </a:rPr>
                        <a:t>What</a:t>
                      </a:r>
                      <a:r>
                        <a:rPr lang="en-US" sz="1600" b="1" baseline="0" dirty="0" smtClean="0">
                          <a:solidFill>
                            <a:schemeClr val="bg1"/>
                          </a:solidFill>
                        </a:rPr>
                        <a:t> Happened?</a:t>
                      </a:r>
                      <a:endParaRPr lang="en-US" sz="1600" b="1" dirty="0" smtClean="0">
                        <a:solidFill>
                          <a:schemeClr val="bg1"/>
                        </a:solidFill>
                      </a:endParaRPr>
                    </a:p>
                  </a:txBody>
                  <a:tcPr>
                    <a:solidFill>
                      <a:srgbClr val="84A6D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dirty="0" smtClean="0">
                          <a:solidFill>
                            <a:schemeClr val="bg1"/>
                          </a:solidFill>
                        </a:rPr>
                        <a:t>Collect Data from Participants</a:t>
                      </a:r>
                    </a:p>
                  </a:txBody>
                  <a:tcPr>
                    <a:solidFill>
                      <a:srgbClr val="84A6D6"/>
                    </a:solidFill>
                  </a:tcPr>
                </a:tc>
                <a:extLst>
                  <a:ext uri="{0D108BD9-81ED-4DB2-BD59-A6C34878D82A}">
                    <a16:rowId xmlns:a16="http://schemas.microsoft.com/office/drawing/2014/main" val="10002"/>
                  </a:ext>
                </a:extLst>
              </a:tr>
              <a:tr h="411805">
                <a:tc>
                  <a:txBody>
                    <a:bodyPr/>
                    <a:lstStyle/>
                    <a:p>
                      <a:pPr marL="0" indent="0">
                        <a:buFont typeface="+mj-lt"/>
                        <a:buNone/>
                      </a:pPr>
                      <a:r>
                        <a:rPr lang="en-US" sz="1600" b="1" dirty="0" smtClean="0"/>
                        <a:t>What Did you Learn?</a:t>
                      </a:r>
                      <a:endParaRPr lang="en-US" sz="1600" b="1" dirty="0"/>
                    </a:p>
                  </a:txBody>
                  <a:tcPr>
                    <a:solidFill>
                      <a:srgbClr val="E5B547"/>
                    </a:solidFill>
                  </a:tcPr>
                </a:tc>
                <a:tc>
                  <a:txBody>
                    <a:bodyPr/>
                    <a:lstStyle/>
                    <a:p>
                      <a:r>
                        <a:rPr lang="en-US" sz="1600" i="1" dirty="0" smtClean="0"/>
                        <a:t>Generate Hypotheses</a:t>
                      </a:r>
                      <a:r>
                        <a:rPr lang="en-US" sz="1600" i="1" baseline="0" dirty="0" smtClean="0"/>
                        <a:t> or Principles</a:t>
                      </a:r>
                      <a:endParaRPr lang="en-US" sz="1600" i="1" dirty="0"/>
                    </a:p>
                  </a:txBody>
                  <a:tcPr>
                    <a:solidFill>
                      <a:srgbClr val="E5B547"/>
                    </a:solidFill>
                  </a:tcPr>
                </a:tc>
                <a:extLst>
                  <a:ext uri="{0D108BD9-81ED-4DB2-BD59-A6C34878D82A}">
                    <a16:rowId xmlns:a16="http://schemas.microsoft.com/office/drawing/2014/main" val="10003"/>
                  </a:ext>
                </a:extLst>
              </a:tr>
              <a:tr h="650969">
                <a:tc>
                  <a:txBody>
                    <a:bodyPr/>
                    <a:lstStyle/>
                    <a:p>
                      <a:pPr marL="0" indent="0">
                        <a:buFont typeface="+mj-lt"/>
                        <a:buNone/>
                      </a:pPr>
                      <a:r>
                        <a:rPr lang="en-US" sz="1600" b="1" dirty="0" smtClean="0">
                          <a:solidFill>
                            <a:schemeClr val="bg1"/>
                          </a:solidFill>
                        </a:rPr>
                        <a:t>How Does</a:t>
                      </a:r>
                      <a:r>
                        <a:rPr lang="en-US" sz="1600" b="1" baseline="0" dirty="0" smtClean="0">
                          <a:solidFill>
                            <a:schemeClr val="bg1"/>
                          </a:solidFill>
                        </a:rPr>
                        <a:t> This Relate to the Real World?</a:t>
                      </a:r>
                      <a:endParaRPr lang="en-US" sz="1600" b="1" dirty="0">
                        <a:solidFill>
                          <a:schemeClr val="bg1"/>
                        </a:solidFill>
                      </a:endParaRPr>
                    </a:p>
                  </a:txBody>
                  <a:tcPr>
                    <a:solidFill>
                      <a:srgbClr val="84A6D6"/>
                    </a:solidFill>
                  </a:tcPr>
                </a:tc>
                <a:tc>
                  <a:txBody>
                    <a:bodyPr/>
                    <a:lstStyle/>
                    <a:p>
                      <a:r>
                        <a:rPr lang="en-US" sz="1600" i="1" dirty="0" smtClean="0">
                          <a:solidFill>
                            <a:schemeClr val="bg1"/>
                          </a:solidFill>
                        </a:rPr>
                        <a:t>Encourage Application of Above</a:t>
                      </a:r>
                      <a:r>
                        <a:rPr lang="en-US" sz="1600" i="1" baseline="0" dirty="0" smtClean="0">
                          <a:solidFill>
                            <a:schemeClr val="bg1"/>
                          </a:solidFill>
                        </a:rPr>
                        <a:t> to Meaningful Contexts</a:t>
                      </a:r>
                      <a:endParaRPr lang="en-US" sz="1600" i="1" dirty="0">
                        <a:solidFill>
                          <a:schemeClr val="bg1"/>
                        </a:solidFill>
                      </a:endParaRPr>
                    </a:p>
                  </a:txBody>
                  <a:tcPr>
                    <a:solidFill>
                      <a:srgbClr val="84A6D6"/>
                    </a:solidFill>
                  </a:tcPr>
                </a:tc>
                <a:extLst>
                  <a:ext uri="{0D108BD9-81ED-4DB2-BD59-A6C34878D82A}">
                    <a16:rowId xmlns:a16="http://schemas.microsoft.com/office/drawing/2014/main" val="10004"/>
                  </a:ext>
                </a:extLst>
              </a:tr>
              <a:tr h="411805">
                <a:tc>
                  <a:txBody>
                    <a:bodyPr/>
                    <a:lstStyle/>
                    <a:p>
                      <a:pPr marL="0" indent="0">
                        <a:buFont typeface="+mj-lt"/>
                        <a:buNone/>
                      </a:pPr>
                      <a:r>
                        <a:rPr lang="en-US" sz="1600" b="1" dirty="0" smtClean="0"/>
                        <a:t>What If?</a:t>
                      </a:r>
                      <a:endParaRPr lang="en-US" sz="1600" b="1" dirty="0"/>
                    </a:p>
                  </a:txBody>
                  <a:tcPr>
                    <a:solidFill>
                      <a:srgbClr val="E5B547"/>
                    </a:solidFill>
                  </a:tcPr>
                </a:tc>
                <a:tc>
                  <a:txBody>
                    <a:bodyPr/>
                    <a:lstStyle/>
                    <a:p>
                      <a:r>
                        <a:rPr lang="en-US" sz="1600" i="1" dirty="0" smtClean="0"/>
                        <a:t>Create Alternative Scenarios</a:t>
                      </a:r>
                      <a:endParaRPr lang="en-US" sz="1600" i="1" dirty="0"/>
                    </a:p>
                  </a:txBody>
                  <a:tcPr>
                    <a:solidFill>
                      <a:srgbClr val="E5B547"/>
                    </a:solidFill>
                  </a:tcPr>
                </a:tc>
                <a:extLst>
                  <a:ext uri="{0D108BD9-81ED-4DB2-BD59-A6C34878D82A}">
                    <a16:rowId xmlns:a16="http://schemas.microsoft.com/office/drawing/2014/main" val="10005"/>
                  </a:ext>
                </a:extLst>
              </a:tr>
              <a:tr h="411805">
                <a:tc>
                  <a:txBody>
                    <a:bodyPr/>
                    <a:lstStyle/>
                    <a:p>
                      <a:pPr marL="0" indent="0">
                        <a:buFont typeface="+mj-lt"/>
                        <a:buNone/>
                      </a:pPr>
                      <a:r>
                        <a:rPr lang="en-US" sz="1600" b="1" dirty="0" smtClean="0">
                          <a:solidFill>
                            <a:schemeClr val="bg1"/>
                          </a:solidFill>
                        </a:rPr>
                        <a:t>What Next?</a:t>
                      </a:r>
                      <a:endParaRPr lang="en-US" sz="1600" b="1" dirty="0">
                        <a:solidFill>
                          <a:schemeClr val="bg1"/>
                        </a:solidFill>
                      </a:endParaRPr>
                    </a:p>
                  </a:txBody>
                  <a:tcPr>
                    <a:solidFill>
                      <a:srgbClr val="84A6D6"/>
                    </a:solidFill>
                  </a:tcPr>
                </a:tc>
                <a:tc>
                  <a:txBody>
                    <a:bodyPr/>
                    <a:lstStyle/>
                    <a:p>
                      <a:r>
                        <a:rPr lang="en-US" sz="1600" i="1" dirty="0" smtClean="0">
                          <a:solidFill>
                            <a:schemeClr val="bg1"/>
                          </a:solidFill>
                        </a:rPr>
                        <a:t>Use Insights</a:t>
                      </a:r>
                      <a:r>
                        <a:rPr lang="en-US" sz="1600" i="1" baseline="0" dirty="0" smtClean="0">
                          <a:solidFill>
                            <a:schemeClr val="bg1"/>
                          </a:solidFill>
                        </a:rPr>
                        <a:t> to Formulate Goals</a:t>
                      </a:r>
                      <a:endParaRPr lang="en-US" sz="1600" i="1" dirty="0">
                        <a:solidFill>
                          <a:schemeClr val="bg1"/>
                        </a:solidFill>
                      </a:endParaRPr>
                    </a:p>
                  </a:txBody>
                  <a:tcPr>
                    <a:solidFill>
                      <a:srgbClr val="84A6D6"/>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653524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Title 1"/>
          <p:cNvSpPr txBox="1">
            <a:spLocks/>
          </p:cNvSpPr>
          <p:nvPr/>
        </p:nvSpPr>
        <p:spPr>
          <a:xfrm>
            <a:off x="3893574" y="2980113"/>
            <a:ext cx="4365523" cy="897774"/>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rgbClr val="6E6F71"/>
                </a:solidFill>
                <a:effectLst/>
                <a:uLnTx/>
                <a:uFillTx/>
                <a:latin typeface="Myriad Pro" panose="020B0503030403020204" pitchFamily="34" charset="0"/>
                <a:ea typeface="+mj-ea"/>
                <a:cs typeface="+mj-cs"/>
              </a:rPr>
              <a:t>Best Practice 5</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6E6F71"/>
                </a:solidFill>
                <a:effectLst/>
                <a:uLnTx/>
                <a:uFillTx/>
                <a:latin typeface="Myriad Pro" panose="020B0503030403020204" pitchFamily="34" charset="0"/>
                <a:ea typeface="+mj-ea"/>
                <a:cs typeface="+mj-cs"/>
              </a:rPr>
              <a:t>Stage-Based</a:t>
            </a:r>
            <a:r>
              <a:rPr kumimoji="0" lang="en-US" sz="2400" b="1" i="0" u="none" strike="noStrike" kern="1200" cap="none" spc="0" normalizeH="0" noProof="0" dirty="0" smtClean="0">
                <a:ln>
                  <a:noFill/>
                </a:ln>
                <a:solidFill>
                  <a:srgbClr val="6E6F71"/>
                </a:solidFill>
                <a:effectLst/>
                <a:uLnTx/>
                <a:uFillTx/>
                <a:latin typeface="Myriad Pro" panose="020B0503030403020204" pitchFamily="34" charset="0"/>
                <a:ea typeface="+mj-ea"/>
                <a:cs typeface="+mj-cs"/>
              </a:rPr>
              <a:t> Pedagogy</a:t>
            </a:r>
            <a:endParaRPr kumimoji="0" lang="en-US" sz="2400" b="1" i="0" u="none" strike="noStrike" kern="1200" cap="none" spc="0" normalizeH="0" baseline="0" noProof="0" dirty="0" smtClean="0">
              <a:ln>
                <a:noFill/>
              </a:ln>
              <a:solidFill>
                <a:srgbClr val="6E6F71"/>
              </a:solidFill>
              <a:effectLst/>
              <a:uLnTx/>
              <a:uFillTx/>
              <a:latin typeface="Myriad Pro" panose="020B0503030403020204" pitchFamily="34" charset="0"/>
              <a:ea typeface="+mj-ea"/>
              <a:cs typeface="+mj-cs"/>
            </a:endParaRPr>
          </a:p>
        </p:txBody>
      </p:sp>
    </p:spTree>
    <p:extLst>
      <p:ext uri="{BB962C8B-B14F-4D97-AF65-F5344CB8AC3E}">
        <p14:creationId xmlns:p14="http://schemas.microsoft.com/office/powerpoint/2010/main" val="3439318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8" y="0"/>
            <a:ext cx="12186584" cy="6858000"/>
          </a:xfrm>
          <a:prstGeom prst="rect">
            <a:avLst/>
          </a:prstGeom>
        </p:spPr>
      </p:pic>
      <p:sp>
        <p:nvSpPr>
          <p:cNvPr id="3" name="TextBox 2"/>
          <p:cNvSpPr txBox="1"/>
          <p:nvPr/>
        </p:nvSpPr>
        <p:spPr>
          <a:xfrm>
            <a:off x="2078180" y="535708"/>
            <a:ext cx="9605819" cy="1200329"/>
          </a:xfrm>
          <a:prstGeom prst="rect">
            <a:avLst/>
          </a:prstGeom>
          <a:noFill/>
        </p:spPr>
        <p:txBody>
          <a:bodyPr wrap="square" rtlCol="0">
            <a:spAutoFit/>
          </a:bodyPr>
          <a:lstStyle/>
          <a:p>
            <a:pPr algn="ctr"/>
            <a:r>
              <a:rPr lang="en-US" sz="3600" dirty="0" smtClean="0">
                <a:latin typeface="Myriad Pro" panose="020B0503030403020204" pitchFamily="34" charset="0"/>
              </a:rPr>
              <a:t>Best practices in creating </a:t>
            </a:r>
          </a:p>
          <a:p>
            <a:pPr algn="ctr"/>
            <a:r>
              <a:rPr lang="en-US" sz="3600" dirty="0" smtClean="0">
                <a:latin typeface="Myriad Pro" panose="020B0503030403020204" pitchFamily="34" charset="0"/>
              </a:rPr>
              <a:t>your own intercultural learning tools</a:t>
            </a:r>
            <a:endParaRPr lang="en-US" sz="3600" dirty="0">
              <a:latin typeface="Myriad Pro" panose="020B0503030403020204" pitchFamily="34" charset="0"/>
            </a:endParaRPr>
          </a:p>
        </p:txBody>
      </p:sp>
      <p:sp>
        <p:nvSpPr>
          <p:cNvPr id="6" name="TextBox 5"/>
          <p:cNvSpPr txBox="1"/>
          <p:nvPr/>
        </p:nvSpPr>
        <p:spPr>
          <a:xfrm>
            <a:off x="3869217" y="2064785"/>
            <a:ext cx="7964478" cy="4503797"/>
          </a:xfrm>
          <a:prstGeom prst="rect">
            <a:avLst/>
          </a:prstGeom>
          <a:noFill/>
        </p:spPr>
        <p:txBody>
          <a:bodyPr wrap="square" rtlCol="0">
            <a:spAutoFit/>
          </a:bodyPr>
          <a:lstStyle/>
          <a:p>
            <a:pPr marL="342900" indent="-342900">
              <a:spcAft>
                <a:spcPts val="800"/>
              </a:spcAft>
              <a:buFont typeface="Arial" panose="020B0604020202020204" pitchFamily="34" charset="0"/>
              <a:buChar char="•"/>
            </a:pPr>
            <a:r>
              <a:rPr lang="en-US" sz="2400" dirty="0" smtClean="0">
                <a:latin typeface="Myriad Pro" panose="020B0503030403020204" pitchFamily="34" charset="0"/>
              </a:rPr>
              <a:t>Artifacts of Learning</a:t>
            </a:r>
          </a:p>
          <a:p>
            <a:pPr marL="342900" indent="-342900">
              <a:spcAft>
                <a:spcPts val="800"/>
              </a:spcAft>
              <a:buFont typeface="Arial" panose="020B0604020202020204" pitchFamily="34" charset="0"/>
              <a:buChar char="•"/>
            </a:pPr>
            <a:r>
              <a:rPr lang="en-US" sz="2400" dirty="0" smtClean="0">
                <a:latin typeface="Myriad Pro" panose="020B0503030403020204" pitchFamily="34" charset="0"/>
              </a:rPr>
              <a:t>Learning Outcomes</a:t>
            </a:r>
          </a:p>
          <a:p>
            <a:pPr marL="342900" indent="-342900">
              <a:spcAft>
                <a:spcPts val="800"/>
              </a:spcAft>
              <a:buFont typeface="Arial" panose="020B0604020202020204" pitchFamily="34" charset="0"/>
              <a:buChar char="•"/>
            </a:pPr>
            <a:r>
              <a:rPr lang="en-US" sz="2400" dirty="0" smtClean="0">
                <a:latin typeface="Myriad Pro" panose="020B0503030403020204" pitchFamily="34" charset="0"/>
              </a:rPr>
              <a:t>Backward Design</a:t>
            </a:r>
          </a:p>
          <a:p>
            <a:pPr marL="342900" indent="-342900">
              <a:spcAft>
                <a:spcPts val="800"/>
              </a:spcAft>
              <a:buFont typeface="Arial" panose="020B0604020202020204" pitchFamily="34" charset="0"/>
              <a:buChar char="•"/>
            </a:pPr>
            <a:r>
              <a:rPr lang="en-US" sz="2400" dirty="0" smtClean="0">
                <a:latin typeface="Myriad Pro" panose="020B0503030403020204" pitchFamily="34" charset="0"/>
              </a:rPr>
              <a:t>Debriefing</a:t>
            </a:r>
          </a:p>
          <a:p>
            <a:pPr marL="342900" indent="-342900">
              <a:spcAft>
                <a:spcPts val="800"/>
              </a:spcAft>
              <a:buFont typeface="Arial" panose="020B0604020202020204" pitchFamily="34" charset="0"/>
              <a:buChar char="•"/>
            </a:pPr>
            <a:r>
              <a:rPr lang="en-US" sz="2400" dirty="0" smtClean="0">
                <a:latin typeface="Myriad Pro" panose="020B0503030403020204" pitchFamily="34" charset="0"/>
              </a:rPr>
              <a:t>Stage-Based Pedagogy</a:t>
            </a:r>
          </a:p>
          <a:p>
            <a:pPr marL="342900" indent="-342900">
              <a:spcAft>
                <a:spcPts val="800"/>
              </a:spcAft>
              <a:buFont typeface="Arial" panose="020B0604020202020204" pitchFamily="34" charset="0"/>
              <a:buChar char="•"/>
            </a:pPr>
            <a:r>
              <a:rPr lang="en-US" sz="2400" dirty="0" smtClean="0">
                <a:latin typeface="Myriad Pro" panose="020B0503030403020204" pitchFamily="34" charset="0"/>
              </a:rPr>
              <a:t>Adapting Tools to Context</a:t>
            </a:r>
            <a:endParaRPr lang="en-US" sz="2400" dirty="0" smtClean="0">
              <a:latin typeface="Myriad Pro" panose="020B0503030403020204" pitchFamily="34" charset="0"/>
            </a:endParaRPr>
          </a:p>
          <a:p>
            <a:pPr marL="342900" indent="-342900">
              <a:spcAft>
                <a:spcPts val="800"/>
              </a:spcAft>
              <a:buFont typeface="Arial" panose="020B0604020202020204" pitchFamily="34" charset="0"/>
              <a:buChar char="•"/>
            </a:pPr>
            <a:r>
              <a:rPr lang="en-US" sz="2400" dirty="0" smtClean="0">
                <a:latin typeface="Myriad Pro" panose="020B0503030403020204" pitchFamily="34" charset="0"/>
              </a:rPr>
              <a:t>Creating </a:t>
            </a:r>
            <a:r>
              <a:rPr lang="en-US" sz="2400" dirty="0" smtClean="0">
                <a:latin typeface="Myriad Pro" panose="020B0503030403020204" pitchFamily="34" charset="0"/>
              </a:rPr>
              <a:t>Original Tools</a:t>
            </a:r>
            <a:endParaRPr lang="en-US" sz="2400" dirty="0" smtClean="0">
              <a:latin typeface="Myriad Pro" panose="020B0503030403020204" pitchFamily="34" charset="0"/>
            </a:endParaRPr>
          </a:p>
          <a:p>
            <a:pPr marL="342900" indent="-342900">
              <a:buFont typeface="Arial" panose="020B0604020202020204" pitchFamily="34" charset="0"/>
              <a:buChar char="•"/>
            </a:pPr>
            <a:endParaRPr lang="en-US" sz="2400" dirty="0" smtClean="0">
              <a:latin typeface="Myriad Pro" panose="020B0503030403020204" pitchFamily="34" charset="0"/>
            </a:endParaRPr>
          </a:p>
          <a:p>
            <a:endParaRPr lang="en-US" sz="2400" dirty="0" smtClean="0">
              <a:latin typeface="Myriad Pro" panose="020B0503030403020204" pitchFamily="34" charset="0"/>
            </a:endParaRPr>
          </a:p>
          <a:p>
            <a:endParaRPr lang="en-US" sz="2400" dirty="0">
              <a:latin typeface="Myriad Pro" panose="020B0503030403020204" pitchFamily="34" charset="0"/>
            </a:endParaRPr>
          </a:p>
        </p:txBody>
      </p:sp>
    </p:spTree>
    <p:extLst>
      <p:ext uri="{BB962C8B-B14F-4D97-AF65-F5344CB8AC3E}">
        <p14:creationId xmlns:p14="http://schemas.microsoft.com/office/powerpoint/2010/main" val="25595917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A293F4-883E-7D49-84F3-B4584C8DB17F}"/>
              </a:ext>
            </a:extLst>
          </p:cNvPr>
          <p:cNvPicPr>
            <a:picLocks noChangeAspect="1"/>
          </p:cNvPicPr>
          <p:nvPr/>
        </p:nvPicPr>
        <p:blipFill>
          <a:blip r:embed="rId2"/>
          <a:stretch>
            <a:fillRect/>
          </a:stretch>
        </p:blipFill>
        <p:spPr>
          <a:xfrm>
            <a:off x="1731761" y="603714"/>
            <a:ext cx="8728478" cy="5885148"/>
          </a:xfrm>
          <a:prstGeom prst="rect">
            <a:avLst/>
          </a:prstGeom>
        </p:spPr>
      </p:pic>
    </p:spTree>
    <p:extLst>
      <p:ext uri="{BB962C8B-B14F-4D97-AF65-F5344CB8AC3E}">
        <p14:creationId xmlns:p14="http://schemas.microsoft.com/office/powerpoint/2010/main" val="5762933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Title 1"/>
          <p:cNvSpPr txBox="1">
            <a:spLocks/>
          </p:cNvSpPr>
          <p:nvPr/>
        </p:nvSpPr>
        <p:spPr>
          <a:xfrm>
            <a:off x="3893574" y="2980113"/>
            <a:ext cx="4365523" cy="897774"/>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rgbClr val="6E6F71"/>
                </a:solidFill>
                <a:effectLst/>
                <a:uLnTx/>
                <a:uFillTx/>
                <a:latin typeface="Myriad Pro" panose="020B0503030403020204" pitchFamily="34" charset="0"/>
                <a:ea typeface="+mj-ea"/>
                <a:cs typeface="+mj-cs"/>
              </a:rPr>
              <a:t>Best Practice 6</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6E6F71"/>
                </a:solidFill>
                <a:effectLst/>
                <a:uLnTx/>
                <a:uFillTx/>
                <a:latin typeface="Myriad Pro" panose="020B0503030403020204" pitchFamily="34" charset="0"/>
                <a:ea typeface="+mj-ea"/>
                <a:cs typeface="+mj-cs"/>
              </a:rPr>
              <a:t>Re-writing to meet audience needs</a:t>
            </a:r>
          </a:p>
        </p:txBody>
      </p:sp>
    </p:spTree>
    <p:extLst>
      <p:ext uri="{BB962C8B-B14F-4D97-AF65-F5344CB8AC3E}">
        <p14:creationId xmlns:p14="http://schemas.microsoft.com/office/powerpoint/2010/main" val="26824869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172414" y="766761"/>
            <a:ext cx="3847171" cy="5029200"/>
          </a:xfrm>
          <a:prstGeom prst="rect">
            <a:avLst/>
          </a:prstGeom>
        </p:spPr>
      </p:pic>
      <p:pic>
        <p:nvPicPr>
          <p:cNvPr id="8" name="Picture 7"/>
          <p:cNvPicPr>
            <a:picLocks noChangeAspect="1"/>
          </p:cNvPicPr>
          <p:nvPr/>
        </p:nvPicPr>
        <p:blipFill>
          <a:blip r:embed="rId4"/>
          <a:stretch>
            <a:fillRect/>
          </a:stretch>
        </p:blipFill>
        <p:spPr>
          <a:xfrm>
            <a:off x="0" y="0"/>
            <a:ext cx="3856471" cy="5029200"/>
          </a:xfrm>
          <a:prstGeom prst="rect">
            <a:avLst/>
          </a:prstGeom>
        </p:spPr>
      </p:pic>
      <p:pic>
        <p:nvPicPr>
          <p:cNvPr id="10" name="Picture 9"/>
          <p:cNvPicPr>
            <a:picLocks noChangeAspect="1"/>
          </p:cNvPicPr>
          <p:nvPr/>
        </p:nvPicPr>
        <p:blipFill>
          <a:blip r:embed="rId5"/>
          <a:stretch>
            <a:fillRect/>
          </a:stretch>
        </p:blipFill>
        <p:spPr>
          <a:xfrm>
            <a:off x="8335529" y="1806891"/>
            <a:ext cx="3856471" cy="5029200"/>
          </a:xfrm>
          <a:prstGeom prst="rect">
            <a:avLst/>
          </a:prstGeom>
        </p:spPr>
      </p:pic>
      <p:sp>
        <p:nvSpPr>
          <p:cNvPr id="11" name="Rectangle 10"/>
          <p:cNvSpPr/>
          <p:nvPr/>
        </p:nvSpPr>
        <p:spPr>
          <a:xfrm>
            <a:off x="3630267" y="6488668"/>
            <a:ext cx="4705262" cy="369332"/>
          </a:xfrm>
          <a:prstGeom prst="rect">
            <a:avLst/>
          </a:prstGeom>
        </p:spPr>
        <p:txBody>
          <a:bodyPr wrap="none">
            <a:spAutoFit/>
          </a:bodyPr>
          <a:lstStyle/>
          <a:p>
            <a:r>
              <a:rPr lang="en-US" dirty="0">
                <a:solidFill>
                  <a:srgbClr val="6E6F71"/>
                </a:solidFill>
                <a:latin typeface="Myriad Pro" panose="020B0503030403020204" pitchFamily="34" charset="0"/>
                <a:hlinkClick r:id="rId6"/>
              </a:rPr>
              <a:t>https://hubicl.org/toolbox/tools/71/downloads</a:t>
            </a:r>
            <a:endParaRPr lang="en-US" dirty="0">
              <a:solidFill>
                <a:srgbClr val="6E6F71"/>
              </a:solidFill>
              <a:latin typeface="Myriad Pro" panose="020B0503030403020204" pitchFamily="34" charset="0"/>
            </a:endParaRPr>
          </a:p>
        </p:txBody>
      </p:sp>
    </p:spTree>
    <p:extLst>
      <p:ext uri="{BB962C8B-B14F-4D97-AF65-F5344CB8AC3E}">
        <p14:creationId xmlns:p14="http://schemas.microsoft.com/office/powerpoint/2010/main" val="22571478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Title 1"/>
          <p:cNvSpPr txBox="1">
            <a:spLocks/>
          </p:cNvSpPr>
          <p:nvPr/>
        </p:nvSpPr>
        <p:spPr>
          <a:xfrm>
            <a:off x="3893574" y="2980113"/>
            <a:ext cx="4365523" cy="897774"/>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rgbClr val="6E6F71"/>
                </a:solidFill>
                <a:effectLst/>
                <a:uLnTx/>
                <a:uFillTx/>
                <a:latin typeface="Myriad Pro" panose="020B0503030403020204" pitchFamily="34" charset="0"/>
                <a:ea typeface="+mj-ea"/>
                <a:cs typeface="+mj-cs"/>
              </a:rPr>
              <a:t>Now let’s try putting</a:t>
            </a:r>
            <a:r>
              <a:rPr kumimoji="0" lang="en-US" sz="4800" b="1" i="0" u="none" strike="noStrike" kern="1200" cap="none" spc="0" normalizeH="0" noProof="0" dirty="0" smtClean="0">
                <a:ln>
                  <a:noFill/>
                </a:ln>
                <a:solidFill>
                  <a:srgbClr val="6E6F71"/>
                </a:solidFill>
                <a:effectLst/>
                <a:uLnTx/>
                <a:uFillTx/>
                <a:latin typeface="Myriad Pro" panose="020B0503030403020204" pitchFamily="34" charset="0"/>
                <a:ea typeface="+mj-ea"/>
                <a:cs typeface="+mj-cs"/>
              </a:rPr>
              <a:t> it all together!</a:t>
            </a:r>
            <a:endParaRPr kumimoji="0" lang="en-US" sz="2400" b="1" i="0" u="none" strike="noStrike" kern="1200" cap="none" spc="0" normalizeH="0" baseline="0" noProof="0" dirty="0" smtClean="0">
              <a:ln>
                <a:noFill/>
              </a:ln>
              <a:solidFill>
                <a:srgbClr val="6E6F71"/>
              </a:solidFill>
              <a:effectLst/>
              <a:uLnTx/>
              <a:uFillTx/>
              <a:latin typeface="Myriad Pro" panose="020B0503030403020204" pitchFamily="34" charset="0"/>
              <a:ea typeface="+mj-ea"/>
              <a:cs typeface="+mj-cs"/>
            </a:endParaRPr>
          </a:p>
        </p:txBody>
      </p:sp>
      <p:sp>
        <p:nvSpPr>
          <p:cNvPr id="3" name="TextBox 2"/>
          <p:cNvSpPr txBox="1"/>
          <p:nvPr/>
        </p:nvSpPr>
        <p:spPr>
          <a:xfrm>
            <a:off x="437535" y="4407824"/>
            <a:ext cx="11277600" cy="461665"/>
          </a:xfrm>
          <a:prstGeom prst="rect">
            <a:avLst/>
          </a:prstGeom>
          <a:noFill/>
        </p:spPr>
        <p:txBody>
          <a:bodyPr wrap="square" rtlCol="0">
            <a:spAutoFit/>
          </a:bodyPr>
          <a:lstStyle/>
          <a:p>
            <a:pPr algn="ctr"/>
            <a:r>
              <a:rPr lang="en-US" sz="2400" dirty="0">
                <a:latin typeface="Myriad Pro" panose="020B0503030403020204" pitchFamily="34" charset="0"/>
                <a:hlinkClick r:id="rId4"/>
              </a:rPr>
              <a:t>https://hubicl.org/toolbox/tools/new</a:t>
            </a:r>
            <a:endParaRPr lang="en-US" sz="2400" dirty="0">
              <a:latin typeface="Myriad Pro" panose="020B0503030403020204" pitchFamily="34" charset="0"/>
            </a:endParaRPr>
          </a:p>
        </p:txBody>
      </p:sp>
    </p:spTree>
    <p:extLst>
      <p:ext uri="{BB962C8B-B14F-4D97-AF65-F5344CB8AC3E}">
        <p14:creationId xmlns:p14="http://schemas.microsoft.com/office/powerpoint/2010/main" val="8003431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87771" y="1413452"/>
            <a:ext cx="11487150" cy="3790950"/>
          </a:xfrm>
          <a:prstGeom prst="rect">
            <a:avLst/>
          </a:prstGeom>
        </p:spPr>
      </p:pic>
      <p:sp>
        <p:nvSpPr>
          <p:cNvPr id="5" name="TextBox 4"/>
          <p:cNvSpPr txBox="1"/>
          <p:nvPr/>
        </p:nvSpPr>
        <p:spPr>
          <a:xfrm>
            <a:off x="287771" y="322469"/>
            <a:ext cx="7417950" cy="984885"/>
          </a:xfrm>
          <a:prstGeom prst="rect">
            <a:avLst/>
          </a:prstGeom>
          <a:noFill/>
        </p:spPr>
        <p:txBody>
          <a:bodyPr wrap="square" rtlCol="0">
            <a:spAutoFit/>
          </a:bodyPr>
          <a:lstStyle/>
          <a:p>
            <a:r>
              <a:rPr lang="en-US" sz="5800" b="1" dirty="0" smtClean="0">
                <a:solidFill>
                  <a:srgbClr val="6E6F71"/>
                </a:solidFill>
                <a:latin typeface="Myriad Pro" panose="020B0503030403020204" pitchFamily="34" charset="0"/>
              </a:rPr>
              <a:t>Let’s get started!</a:t>
            </a:r>
            <a:endParaRPr lang="en-US" sz="5800" b="1" dirty="0">
              <a:solidFill>
                <a:srgbClr val="6E6F71"/>
              </a:solidFill>
              <a:latin typeface="Myriad Pro" panose="020B0503030403020204" pitchFamily="34" charset="0"/>
            </a:endParaRPr>
          </a:p>
        </p:txBody>
      </p:sp>
      <p:sp>
        <p:nvSpPr>
          <p:cNvPr id="6" name="Rectangle 5"/>
          <p:cNvSpPr/>
          <p:nvPr/>
        </p:nvSpPr>
        <p:spPr>
          <a:xfrm>
            <a:off x="146762" y="5618077"/>
            <a:ext cx="3723275" cy="646331"/>
          </a:xfrm>
          <a:prstGeom prst="rect">
            <a:avLst/>
          </a:prstGeom>
        </p:spPr>
        <p:txBody>
          <a:bodyPr wrap="square">
            <a:spAutoFit/>
          </a:bodyPr>
          <a:lstStyle/>
          <a:p>
            <a:pPr algn="ctr"/>
            <a:r>
              <a:rPr lang="en-US" b="1" dirty="0" smtClean="0">
                <a:latin typeface="Myriad Pro" panose="020B0503030403020204" pitchFamily="34" charset="0"/>
              </a:rPr>
              <a:t>Miniature Metaphors</a:t>
            </a:r>
          </a:p>
          <a:p>
            <a:pPr algn="ctr"/>
            <a:r>
              <a:rPr lang="en-US" dirty="0" smtClean="0">
                <a:latin typeface="Myriad Pro" panose="020B0503030403020204" pitchFamily="34" charset="0"/>
              </a:rPr>
              <a:t>https://hubicl.org/toolbox/tools/141/</a:t>
            </a:r>
            <a:endParaRPr lang="en-US" dirty="0">
              <a:latin typeface="Myriad Pro" panose="020B0503030403020204" pitchFamily="34" charset="0"/>
            </a:endParaRPr>
          </a:p>
        </p:txBody>
      </p:sp>
      <p:sp>
        <p:nvSpPr>
          <p:cNvPr id="7" name="Rectangle 6"/>
          <p:cNvSpPr/>
          <p:nvPr/>
        </p:nvSpPr>
        <p:spPr>
          <a:xfrm>
            <a:off x="4169708" y="5618077"/>
            <a:ext cx="3723275" cy="646331"/>
          </a:xfrm>
          <a:prstGeom prst="rect">
            <a:avLst/>
          </a:prstGeom>
        </p:spPr>
        <p:txBody>
          <a:bodyPr wrap="square">
            <a:spAutoFit/>
          </a:bodyPr>
          <a:lstStyle/>
          <a:p>
            <a:pPr algn="ctr"/>
            <a:r>
              <a:rPr lang="en-US" b="1" dirty="0" smtClean="0">
                <a:latin typeface="Myriad Pro" panose="020B0503030403020204" pitchFamily="34" charset="0"/>
              </a:rPr>
              <a:t>Pick-A-Postcard</a:t>
            </a:r>
          </a:p>
          <a:p>
            <a:pPr algn="ctr"/>
            <a:r>
              <a:rPr lang="en-US" dirty="0" smtClean="0">
                <a:latin typeface="Myriad Pro" panose="020B0503030403020204" pitchFamily="34" charset="0"/>
              </a:rPr>
              <a:t>https://hubicl.org/toolbox/tools/142/</a:t>
            </a:r>
            <a:endParaRPr lang="en-US" dirty="0">
              <a:latin typeface="Myriad Pro" panose="020B0503030403020204" pitchFamily="34" charset="0"/>
            </a:endParaRPr>
          </a:p>
        </p:txBody>
      </p:sp>
      <p:sp>
        <p:nvSpPr>
          <p:cNvPr id="9" name="Rectangle 8"/>
          <p:cNvSpPr/>
          <p:nvPr/>
        </p:nvSpPr>
        <p:spPr>
          <a:xfrm>
            <a:off x="8051646" y="5618077"/>
            <a:ext cx="3723275" cy="646331"/>
          </a:xfrm>
          <a:prstGeom prst="rect">
            <a:avLst/>
          </a:prstGeom>
        </p:spPr>
        <p:txBody>
          <a:bodyPr wrap="square">
            <a:spAutoFit/>
          </a:bodyPr>
          <a:lstStyle/>
          <a:p>
            <a:pPr algn="ctr"/>
            <a:r>
              <a:rPr lang="en-US" b="1" dirty="0" smtClean="0">
                <a:latin typeface="Myriad Pro" panose="020B0503030403020204" pitchFamily="34" charset="0"/>
              </a:rPr>
              <a:t>Conversation Starters (Buttons)</a:t>
            </a:r>
          </a:p>
          <a:p>
            <a:pPr algn="ctr"/>
            <a:r>
              <a:rPr lang="en-US" dirty="0" smtClean="0">
                <a:latin typeface="Myriad Pro" panose="020B0503030403020204" pitchFamily="34" charset="0"/>
              </a:rPr>
              <a:t>https://hubicl.org/toolbox/tools/143/</a:t>
            </a:r>
            <a:endParaRPr lang="en-US" dirty="0">
              <a:latin typeface="Myriad Pro" panose="020B0503030403020204" pitchFamily="34" charset="0"/>
            </a:endParaRPr>
          </a:p>
        </p:txBody>
      </p:sp>
      <p:sp>
        <p:nvSpPr>
          <p:cNvPr id="2" name="TextBox 1"/>
          <p:cNvSpPr txBox="1"/>
          <p:nvPr/>
        </p:nvSpPr>
        <p:spPr>
          <a:xfrm>
            <a:off x="4479637" y="6462639"/>
            <a:ext cx="4669492" cy="215444"/>
          </a:xfrm>
          <a:prstGeom prst="rect">
            <a:avLst/>
          </a:prstGeom>
          <a:noFill/>
        </p:spPr>
        <p:txBody>
          <a:bodyPr wrap="square" rtlCol="0">
            <a:spAutoFit/>
          </a:bodyPr>
          <a:lstStyle/>
          <a:p>
            <a:r>
              <a:rPr lang="en-US" sz="800" dirty="0">
                <a:latin typeface="Myriad Pro" panose="020B0503030403020204" pitchFamily="34" charset="0"/>
              </a:rPr>
              <a:t>https://experientialtools.com/collections/teaching-facilitation-tools</a:t>
            </a:r>
          </a:p>
        </p:txBody>
      </p:sp>
    </p:spTree>
    <p:extLst>
      <p:ext uri="{BB962C8B-B14F-4D97-AF65-F5344CB8AC3E}">
        <p14:creationId xmlns:p14="http://schemas.microsoft.com/office/powerpoint/2010/main" val="29875831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0"/>
            <a:ext cx="5262960" cy="6858000"/>
          </a:xfrm>
          <a:prstGeom prst="rect">
            <a:avLst/>
          </a:prstGeom>
        </p:spPr>
      </p:pic>
      <p:pic>
        <p:nvPicPr>
          <p:cNvPr id="7" name="Picture 6"/>
          <p:cNvPicPr>
            <a:picLocks noChangeAspect="1"/>
          </p:cNvPicPr>
          <p:nvPr/>
        </p:nvPicPr>
        <p:blipFill>
          <a:blip r:embed="rId4"/>
          <a:stretch>
            <a:fillRect/>
          </a:stretch>
        </p:blipFill>
        <p:spPr>
          <a:xfrm>
            <a:off x="5565057" y="2816257"/>
            <a:ext cx="6499123" cy="4041744"/>
          </a:xfrm>
          <a:prstGeom prst="rect">
            <a:avLst/>
          </a:prstGeom>
        </p:spPr>
      </p:pic>
      <p:sp>
        <p:nvSpPr>
          <p:cNvPr id="8" name="TextBox 7"/>
          <p:cNvSpPr txBox="1"/>
          <p:nvPr/>
        </p:nvSpPr>
        <p:spPr>
          <a:xfrm>
            <a:off x="5565057" y="294968"/>
            <a:ext cx="6499123" cy="2431435"/>
          </a:xfrm>
          <a:prstGeom prst="rect">
            <a:avLst/>
          </a:prstGeom>
          <a:noFill/>
        </p:spPr>
        <p:txBody>
          <a:bodyPr wrap="square" rtlCol="0">
            <a:spAutoFit/>
          </a:bodyPr>
          <a:lstStyle/>
          <a:p>
            <a:pPr algn="ctr"/>
            <a:r>
              <a:rPr lang="en-US" sz="4800" dirty="0" smtClean="0">
                <a:solidFill>
                  <a:srgbClr val="6E6F71"/>
                </a:solidFill>
                <a:latin typeface="Myriad Pro" panose="020B0503030403020204" pitchFamily="34" charset="0"/>
              </a:rPr>
              <a:t>Study Abroad Advice Card Game</a:t>
            </a:r>
          </a:p>
          <a:p>
            <a:pPr algn="ctr"/>
            <a:endParaRPr lang="en-US" sz="2800" dirty="0" smtClean="0">
              <a:solidFill>
                <a:srgbClr val="6E6F71"/>
              </a:solidFill>
              <a:latin typeface="Myriad Pro" panose="020B0503030403020204" pitchFamily="34" charset="0"/>
            </a:endParaRPr>
          </a:p>
          <a:p>
            <a:pPr algn="ctr"/>
            <a:r>
              <a:rPr lang="en-US" sz="2800" dirty="0" smtClean="0">
                <a:solidFill>
                  <a:srgbClr val="6E6F71"/>
                </a:solidFill>
                <a:latin typeface="Myriad Pro" panose="020B0503030403020204" pitchFamily="34" charset="0"/>
              </a:rPr>
              <a:t>hubicl.org/toolbox/tools/482/</a:t>
            </a:r>
            <a:endParaRPr lang="en-US" sz="2800" dirty="0">
              <a:solidFill>
                <a:srgbClr val="6E6F71"/>
              </a:solidFill>
              <a:latin typeface="Myriad Pro" panose="020B0503030403020204" pitchFamily="34" charset="0"/>
            </a:endParaRPr>
          </a:p>
        </p:txBody>
      </p:sp>
    </p:spTree>
    <p:extLst>
      <p:ext uri="{BB962C8B-B14F-4D97-AF65-F5344CB8AC3E}">
        <p14:creationId xmlns:p14="http://schemas.microsoft.com/office/powerpoint/2010/main" val="2502212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Title 1"/>
          <p:cNvSpPr txBox="1">
            <a:spLocks/>
          </p:cNvSpPr>
          <p:nvPr/>
        </p:nvSpPr>
        <p:spPr>
          <a:xfrm>
            <a:off x="3893574" y="2980113"/>
            <a:ext cx="4365523" cy="897774"/>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rgbClr val="6E6F71"/>
                </a:solidFill>
                <a:effectLst/>
                <a:uLnTx/>
                <a:uFillTx/>
                <a:latin typeface="Myriad Pro" panose="020B0503030403020204" pitchFamily="34" charset="0"/>
                <a:ea typeface="+mj-ea"/>
                <a:cs typeface="+mj-cs"/>
              </a:rPr>
              <a:t>Best Practice 1</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6E6F71"/>
                </a:solidFill>
                <a:effectLst/>
                <a:uLnTx/>
                <a:uFillTx/>
                <a:latin typeface="Myriad Pro" panose="020B0503030403020204" pitchFamily="34" charset="0"/>
                <a:ea typeface="+mj-ea"/>
                <a:cs typeface="+mj-cs"/>
              </a:rPr>
              <a:t>Artifacts</a:t>
            </a:r>
            <a:r>
              <a:rPr kumimoji="0" lang="en-US" sz="2400" b="1" i="0" u="none" strike="noStrike" kern="1200" cap="none" spc="0" normalizeH="0" noProof="0" dirty="0" smtClean="0">
                <a:ln>
                  <a:noFill/>
                </a:ln>
                <a:solidFill>
                  <a:srgbClr val="6E6F71"/>
                </a:solidFill>
                <a:effectLst/>
                <a:uLnTx/>
                <a:uFillTx/>
                <a:latin typeface="Myriad Pro" panose="020B0503030403020204" pitchFamily="34" charset="0"/>
                <a:ea typeface="+mj-ea"/>
                <a:cs typeface="+mj-cs"/>
              </a:rPr>
              <a:t> of Learning</a:t>
            </a:r>
            <a:endParaRPr kumimoji="0" lang="en-US" sz="2400" b="1" i="0" u="none" strike="noStrike" kern="1200" cap="none" spc="0" normalizeH="0" baseline="0" noProof="0" dirty="0" smtClean="0">
              <a:ln>
                <a:noFill/>
              </a:ln>
              <a:solidFill>
                <a:srgbClr val="6E6F71"/>
              </a:solidFill>
              <a:effectLst/>
              <a:uLnTx/>
              <a:uFillTx/>
              <a:latin typeface="Myriad Pro" panose="020B0503030403020204" pitchFamily="34" charset="0"/>
              <a:ea typeface="+mj-ea"/>
              <a:cs typeface="+mj-cs"/>
            </a:endParaRPr>
          </a:p>
        </p:txBody>
      </p:sp>
    </p:spTree>
    <p:extLst>
      <p:ext uri="{BB962C8B-B14F-4D97-AF65-F5344CB8AC3E}">
        <p14:creationId xmlns:p14="http://schemas.microsoft.com/office/powerpoint/2010/main" val="26476758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565057" y="294968"/>
            <a:ext cx="6499123" cy="2985433"/>
          </a:xfrm>
          <a:prstGeom prst="rect">
            <a:avLst/>
          </a:prstGeom>
          <a:noFill/>
        </p:spPr>
        <p:txBody>
          <a:bodyPr wrap="square" rtlCol="0">
            <a:spAutoFit/>
          </a:bodyPr>
          <a:lstStyle/>
          <a:p>
            <a:pPr algn="ctr"/>
            <a:r>
              <a:rPr lang="en-US" sz="4800" dirty="0" smtClean="0">
                <a:solidFill>
                  <a:srgbClr val="6E6F71"/>
                </a:solidFill>
                <a:latin typeface="Myriad Pro" panose="020B0503030403020204" pitchFamily="34" charset="0"/>
              </a:rPr>
              <a:t>The Minute Paper</a:t>
            </a:r>
          </a:p>
          <a:p>
            <a:pPr algn="ctr"/>
            <a:endParaRPr lang="en-US" sz="2800" dirty="0" smtClean="0">
              <a:solidFill>
                <a:srgbClr val="6E6F71"/>
              </a:solidFill>
              <a:latin typeface="Myriad Pro" panose="020B0503030403020204" pitchFamily="34" charset="0"/>
            </a:endParaRPr>
          </a:p>
          <a:p>
            <a:pPr algn="ctr"/>
            <a:r>
              <a:rPr lang="en-US" sz="2800" dirty="0">
                <a:solidFill>
                  <a:srgbClr val="6E6F71"/>
                </a:solidFill>
                <a:latin typeface="Myriad Pro" panose="020B0503030403020204" pitchFamily="34" charset="0"/>
              </a:rPr>
              <a:t>https://provost.tufts.edu/celt/files/MinutePaper.pdf</a:t>
            </a:r>
          </a:p>
          <a:p>
            <a:pPr algn="ctr"/>
            <a:endParaRPr lang="en-US" sz="2800" dirty="0" smtClean="0">
              <a:solidFill>
                <a:srgbClr val="6E6F71"/>
              </a:solidFill>
              <a:latin typeface="Myriad Pro" panose="020B0503030403020204" pitchFamily="34" charset="0"/>
            </a:endParaRPr>
          </a:p>
          <a:p>
            <a:pPr algn="ctr"/>
            <a:r>
              <a:rPr lang="en-US" sz="2800" dirty="0" smtClean="0">
                <a:solidFill>
                  <a:srgbClr val="6E6F71"/>
                </a:solidFill>
                <a:latin typeface="Myriad Pro" panose="020B0503030403020204" pitchFamily="34" charset="0"/>
              </a:rPr>
              <a:t>hubicl.org/toolbox/tools/53/</a:t>
            </a:r>
            <a:endParaRPr lang="en-US" sz="2800" dirty="0">
              <a:solidFill>
                <a:srgbClr val="6E6F71"/>
              </a:solidFill>
              <a:latin typeface="Myriad Pro" panose="020B0503030403020204" pitchFamily="34" charset="0"/>
            </a:endParaRPr>
          </a:p>
        </p:txBody>
      </p:sp>
      <p:pic>
        <p:nvPicPr>
          <p:cNvPr id="3" name="Picture 2"/>
          <p:cNvPicPr>
            <a:picLocks noChangeAspect="1"/>
          </p:cNvPicPr>
          <p:nvPr/>
        </p:nvPicPr>
        <p:blipFill>
          <a:blip r:embed="rId3"/>
          <a:stretch>
            <a:fillRect/>
          </a:stretch>
        </p:blipFill>
        <p:spPr>
          <a:xfrm>
            <a:off x="104312" y="0"/>
            <a:ext cx="5282293" cy="6858000"/>
          </a:xfrm>
          <a:prstGeom prst="rect">
            <a:avLst/>
          </a:prstGeom>
        </p:spPr>
      </p:pic>
    </p:spTree>
    <p:extLst>
      <p:ext uri="{BB962C8B-B14F-4D97-AF65-F5344CB8AC3E}">
        <p14:creationId xmlns:p14="http://schemas.microsoft.com/office/powerpoint/2010/main" val="15282830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Title 1"/>
          <p:cNvSpPr txBox="1">
            <a:spLocks/>
          </p:cNvSpPr>
          <p:nvPr/>
        </p:nvSpPr>
        <p:spPr>
          <a:xfrm>
            <a:off x="3893574" y="2980113"/>
            <a:ext cx="4365523" cy="897774"/>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rgbClr val="6E6F71"/>
                </a:solidFill>
                <a:effectLst/>
                <a:uLnTx/>
                <a:uFillTx/>
                <a:latin typeface="Myriad Pro" panose="020B0503030403020204" pitchFamily="34" charset="0"/>
                <a:ea typeface="+mj-ea"/>
                <a:cs typeface="+mj-cs"/>
              </a:rPr>
              <a:t>Best Practice 2</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6E6F71"/>
                </a:solidFill>
                <a:effectLst/>
                <a:uLnTx/>
                <a:uFillTx/>
                <a:latin typeface="Myriad Pro" panose="020B0503030403020204" pitchFamily="34" charset="0"/>
                <a:ea typeface="+mj-ea"/>
                <a:cs typeface="+mj-cs"/>
              </a:rPr>
              <a:t>Learning Outcomes</a:t>
            </a:r>
          </a:p>
        </p:txBody>
      </p:sp>
    </p:spTree>
    <p:extLst>
      <p:ext uri="{BB962C8B-B14F-4D97-AF65-F5344CB8AC3E}">
        <p14:creationId xmlns:p14="http://schemas.microsoft.com/office/powerpoint/2010/main" val="2969040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298383" y="3408432"/>
          <a:ext cx="4437245" cy="3195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 13"/>
          <p:cNvGraphicFramePr/>
          <p:nvPr>
            <p:extLst/>
          </p:nvPr>
        </p:nvGraphicFramePr>
        <p:xfrm>
          <a:off x="3902242" y="1029389"/>
          <a:ext cx="4437245" cy="319558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5" name="Diagram 14"/>
          <p:cNvGraphicFramePr/>
          <p:nvPr>
            <p:extLst/>
          </p:nvPr>
        </p:nvGraphicFramePr>
        <p:xfrm>
          <a:off x="7506101" y="3408432"/>
          <a:ext cx="4437245" cy="319558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6" name="TextBox 15"/>
          <p:cNvSpPr txBox="1"/>
          <p:nvPr/>
        </p:nvSpPr>
        <p:spPr>
          <a:xfrm>
            <a:off x="1958740" y="3979247"/>
            <a:ext cx="11165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Myriad Pro" panose="020B0503030403020204" pitchFamily="34" charset="0"/>
                <a:ea typeface="+mn-ea"/>
                <a:cs typeface="+mn-cs"/>
              </a:rPr>
              <a:t>Evaluation</a:t>
            </a:r>
            <a:endParaRPr kumimoji="0" lang="en-US" sz="16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endParaRPr>
          </a:p>
        </p:txBody>
      </p:sp>
      <p:sp>
        <p:nvSpPr>
          <p:cNvPr id="17" name="TextBox 16"/>
          <p:cNvSpPr txBox="1"/>
          <p:nvPr/>
        </p:nvSpPr>
        <p:spPr>
          <a:xfrm>
            <a:off x="1983605" y="4454314"/>
            <a:ext cx="10667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Myriad Pro" panose="020B0503030403020204" pitchFamily="34" charset="0"/>
                <a:ea typeface="+mn-ea"/>
                <a:cs typeface="+mn-cs"/>
              </a:rPr>
              <a:t>Synthesis</a:t>
            </a:r>
            <a:endParaRPr kumimoji="0" lang="en-US" sz="16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endParaRPr>
          </a:p>
        </p:txBody>
      </p:sp>
      <p:sp>
        <p:nvSpPr>
          <p:cNvPr id="18" name="TextBox 17"/>
          <p:cNvSpPr txBox="1"/>
          <p:nvPr/>
        </p:nvSpPr>
        <p:spPr>
          <a:xfrm>
            <a:off x="1924251" y="4904072"/>
            <a:ext cx="112615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Myriad Pro" panose="020B0503030403020204" pitchFamily="34" charset="0"/>
                <a:ea typeface="+mn-ea"/>
                <a:cs typeface="+mn-cs"/>
              </a:rPr>
              <a:t>Analysis</a:t>
            </a:r>
            <a:endParaRPr kumimoji="0" lang="en-US" sz="16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endParaRPr>
          </a:p>
        </p:txBody>
      </p:sp>
      <p:sp>
        <p:nvSpPr>
          <p:cNvPr id="19" name="TextBox 18"/>
          <p:cNvSpPr txBox="1"/>
          <p:nvPr/>
        </p:nvSpPr>
        <p:spPr>
          <a:xfrm>
            <a:off x="1438977" y="5371662"/>
            <a:ext cx="20967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Myriad Pro" panose="020B0503030403020204" pitchFamily="34" charset="0"/>
                <a:ea typeface="+mn-ea"/>
                <a:cs typeface="+mn-cs"/>
              </a:rPr>
              <a:t>Application</a:t>
            </a:r>
            <a:endParaRPr kumimoji="0" lang="en-US" sz="16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endParaRPr>
          </a:p>
        </p:txBody>
      </p:sp>
      <p:sp>
        <p:nvSpPr>
          <p:cNvPr id="20" name="TextBox 19"/>
          <p:cNvSpPr txBox="1"/>
          <p:nvPr/>
        </p:nvSpPr>
        <p:spPr>
          <a:xfrm>
            <a:off x="1516379" y="5844752"/>
            <a:ext cx="200125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Myriad Pro" panose="020B0503030403020204" pitchFamily="34" charset="0"/>
                <a:ea typeface="+mn-ea"/>
                <a:cs typeface="+mn-cs"/>
              </a:rPr>
              <a:t>Comprehension</a:t>
            </a:r>
            <a:endParaRPr kumimoji="0" lang="en-US" sz="16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endParaRPr>
          </a:p>
        </p:txBody>
      </p:sp>
      <p:sp>
        <p:nvSpPr>
          <p:cNvPr id="21" name="TextBox 20"/>
          <p:cNvSpPr txBox="1"/>
          <p:nvPr/>
        </p:nvSpPr>
        <p:spPr>
          <a:xfrm>
            <a:off x="1640705" y="6265465"/>
            <a:ext cx="175259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Myriad Pro" panose="020B0503030403020204" pitchFamily="34" charset="0"/>
                <a:ea typeface="+mn-ea"/>
                <a:cs typeface="+mn-cs"/>
              </a:rPr>
              <a:t>Knowledge</a:t>
            </a:r>
            <a:endParaRPr kumimoji="0" lang="en-US" sz="16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endParaRPr>
          </a:p>
        </p:txBody>
      </p:sp>
      <p:sp>
        <p:nvSpPr>
          <p:cNvPr id="22" name="TextBox 21"/>
          <p:cNvSpPr txBox="1"/>
          <p:nvPr/>
        </p:nvSpPr>
        <p:spPr>
          <a:xfrm>
            <a:off x="5562599" y="1612127"/>
            <a:ext cx="11165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Myriad Pro" panose="020B0503030403020204" pitchFamily="34" charset="0"/>
                <a:ea typeface="+mn-ea"/>
                <a:cs typeface="+mn-cs"/>
              </a:rPr>
              <a:t>Evaluation</a:t>
            </a:r>
            <a:endParaRPr kumimoji="0" lang="en-US" sz="16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endParaRPr>
          </a:p>
        </p:txBody>
      </p:sp>
      <p:sp>
        <p:nvSpPr>
          <p:cNvPr id="23" name="TextBox 22"/>
          <p:cNvSpPr txBox="1"/>
          <p:nvPr/>
        </p:nvSpPr>
        <p:spPr>
          <a:xfrm>
            <a:off x="5587464" y="2087194"/>
            <a:ext cx="10667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Myriad Pro" panose="020B0503030403020204" pitchFamily="34" charset="0"/>
                <a:ea typeface="+mn-ea"/>
                <a:cs typeface="+mn-cs"/>
              </a:rPr>
              <a:t>Synthesis</a:t>
            </a:r>
            <a:endParaRPr kumimoji="0" lang="en-US" sz="16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endParaRPr>
          </a:p>
        </p:txBody>
      </p:sp>
      <p:sp>
        <p:nvSpPr>
          <p:cNvPr id="24" name="TextBox 23"/>
          <p:cNvSpPr txBox="1"/>
          <p:nvPr/>
        </p:nvSpPr>
        <p:spPr>
          <a:xfrm>
            <a:off x="5528110" y="2536952"/>
            <a:ext cx="112615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Myriad Pro" panose="020B0503030403020204" pitchFamily="34" charset="0"/>
                <a:ea typeface="+mn-ea"/>
                <a:cs typeface="+mn-cs"/>
              </a:rPr>
              <a:t>Analysis</a:t>
            </a:r>
            <a:endParaRPr kumimoji="0" lang="en-US" sz="16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endParaRPr>
          </a:p>
        </p:txBody>
      </p:sp>
      <p:sp>
        <p:nvSpPr>
          <p:cNvPr id="25" name="TextBox 24"/>
          <p:cNvSpPr txBox="1"/>
          <p:nvPr/>
        </p:nvSpPr>
        <p:spPr>
          <a:xfrm>
            <a:off x="5042836" y="3004542"/>
            <a:ext cx="20967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Myriad Pro" panose="020B0503030403020204" pitchFamily="34" charset="0"/>
                <a:ea typeface="+mn-ea"/>
                <a:cs typeface="+mn-cs"/>
              </a:rPr>
              <a:t>Application</a:t>
            </a:r>
            <a:endParaRPr kumimoji="0" lang="en-US" sz="16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endParaRPr>
          </a:p>
        </p:txBody>
      </p:sp>
      <p:sp>
        <p:nvSpPr>
          <p:cNvPr id="26" name="TextBox 25"/>
          <p:cNvSpPr txBox="1"/>
          <p:nvPr/>
        </p:nvSpPr>
        <p:spPr>
          <a:xfrm>
            <a:off x="5120238" y="3477632"/>
            <a:ext cx="200125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Myriad Pro" panose="020B0503030403020204" pitchFamily="34" charset="0"/>
                <a:ea typeface="+mn-ea"/>
                <a:cs typeface="+mn-cs"/>
              </a:rPr>
              <a:t>Comprehension</a:t>
            </a:r>
            <a:endParaRPr kumimoji="0" lang="en-US" sz="16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endParaRPr>
          </a:p>
        </p:txBody>
      </p:sp>
      <p:sp>
        <p:nvSpPr>
          <p:cNvPr id="27" name="TextBox 26"/>
          <p:cNvSpPr txBox="1"/>
          <p:nvPr/>
        </p:nvSpPr>
        <p:spPr>
          <a:xfrm>
            <a:off x="5244564" y="3898345"/>
            <a:ext cx="175259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Myriad Pro" panose="020B0503030403020204" pitchFamily="34" charset="0"/>
                <a:ea typeface="+mn-ea"/>
                <a:cs typeface="+mn-cs"/>
              </a:rPr>
              <a:t>Knowledge</a:t>
            </a:r>
            <a:endParaRPr kumimoji="0" lang="en-US" sz="16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endParaRPr>
          </a:p>
        </p:txBody>
      </p:sp>
      <p:sp>
        <p:nvSpPr>
          <p:cNvPr id="28" name="TextBox 27"/>
          <p:cNvSpPr txBox="1"/>
          <p:nvPr/>
        </p:nvSpPr>
        <p:spPr>
          <a:xfrm>
            <a:off x="9185708" y="3979247"/>
            <a:ext cx="11165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Myriad Pro" panose="020B0503030403020204" pitchFamily="34" charset="0"/>
                <a:ea typeface="+mn-ea"/>
                <a:cs typeface="+mn-cs"/>
              </a:rPr>
              <a:t>Evaluation</a:t>
            </a:r>
            <a:endParaRPr kumimoji="0" lang="en-US" sz="16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endParaRPr>
          </a:p>
        </p:txBody>
      </p:sp>
      <p:sp>
        <p:nvSpPr>
          <p:cNvPr id="29" name="TextBox 28"/>
          <p:cNvSpPr txBox="1"/>
          <p:nvPr/>
        </p:nvSpPr>
        <p:spPr>
          <a:xfrm>
            <a:off x="9210573" y="4454314"/>
            <a:ext cx="10667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Myriad Pro" panose="020B0503030403020204" pitchFamily="34" charset="0"/>
                <a:ea typeface="+mn-ea"/>
                <a:cs typeface="+mn-cs"/>
              </a:rPr>
              <a:t>Synthesis</a:t>
            </a:r>
            <a:endParaRPr kumimoji="0" lang="en-US" sz="16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endParaRPr>
          </a:p>
        </p:txBody>
      </p:sp>
      <p:sp>
        <p:nvSpPr>
          <p:cNvPr id="30" name="TextBox 29"/>
          <p:cNvSpPr txBox="1"/>
          <p:nvPr/>
        </p:nvSpPr>
        <p:spPr>
          <a:xfrm>
            <a:off x="9151219" y="4904072"/>
            <a:ext cx="112615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Myriad Pro" panose="020B0503030403020204" pitchFamily="34" charset="0"/>
                <a:ea typeface="+mn-ea"/>
                <a:cs typeface="+mn-cs"/>
              </a:rPr>
              <a:t>Analysis</a:t>
            </a:r>
            <a:endParaRPr kumimoji="0" lang="en-US" sz="16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endParaRPr>
          </a:p>
        </p:txBody>
      </p:sp>
      <p:sp>
        <p:nvSpPr>
          <p:cNvPr id="31" name="TextBox 30"/>
          <p:cNvSpPr txBox="1"/>
          <p:nvPr/>
        </p:nvSpPr>
        <p:spPr>
          <a:xfrm>
            <a:off x="8665945" y="5371662"/>
            <a:ext cx="20967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Myriad Pro" panose="020B0503030403020204" pitchFamily="34" charset="0"/>
                <a:ea typeface="+mn-ea"/>
                <a:cs typeface="+mn-cs"/>
              </a:rPr>
              <a:t>Application</a:t>
            </a:r>
            <a:endParaRPr kumimoji="0" lang="en-US" sz="16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endParaRPr>
          </a:p>
        </p:txBody>
      </p:sp>
      <p:sp>
        <p:nvSpPr>
          <p:cNvPr id="32" name="TextBox 31"/>
          <p:cNvSpPr txBox="1"/>
          <p:nvPr/>
        </p:nvSpPr>
        <p:spPr>
          <a:xfrm>
            <a:off x="8743347" y="5844752"/>
            <a:ext cx="200125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Myriad Pro" panose="020B0503030403020204" pitchFamily="34" charset="0"/>
                <a:ea typeface="+mn-ea"/>
                <a:cs typeface="+mn-cs"/>
              </a:rPr>
              <a:t>Comprehension</a:t>
            </a:r>
            <a:endParaRPr kumimoji="0" lang="en-US" sz="16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endParaRPr>
          </a:p>
        </p:txBody>
      </p:sp>
      <p:sp>
        <p:nvSpPr>
          <p:cNvPr id="33" name="TextBox 32"/>
          <p:cNvSpPr txBox="1"/>
          <p:nvPr/>
        </p:nvSpPr>
        <p:spPr>
          <a:xfrm>
            <a:off x="8867673" y="6265465"/>
            <a:ext cx="175259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Myriad Pro" panose="020B0503030403020204" pitchFamily="34" charset="0"/>
                <a:ea typeface="+mn-ea"/>
                <a:cs typeface="+mn-cs"/>
              </a:rPr>
              <a:t>Knowledge</a:t>
            </a:r>
            <a:endParaRPr kumimoji="0" lang="en-US" sz="16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endParaRPr>
          </a:p>
        </p:txBody>
      </p:sp>
      <p:sp>
        <p:nvSpPr>
          <p:cNvPr id="34" name="TextBox 33"/>
          <p:cNvSpPr txBox="1"/>
          <p:nvPr/>
        </p:nvSpPr>
        <p:spPr>
          <a:xfrm>
            <a:off x="1766434" y="2956286"/>
            <a:ext cx="150113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Myriad Pro" panose="020B0503030403020204" pitchFamily="34" charset="0"/>
                <a:ea typeface="+mn-ea"/>
                <a:cs typeface="+mn-cs"/>
              </a:rPr>
              <a:t>Cognitive</a:t>
            </a:r>
            <a:endParaRPr kumimoji="0" lang="en-US" sz="24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p:txBody>
      </p:sp>
      <p:sp>
        <p:nvSpPr>
          <p:cNvPr id="35" name="TextBox 34"/>
          <p:cNvSpPr txBox="1"/>
          <p:nvPr/>
        </p:nvSpPr>
        <p:spPr>
          <a:xfrm>
            <a:off x="5340617" y="4307135"/>
            <a:ext cx="150113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Myriad Pro" panose="020B0503030403020204" pitchFamily="34" charset="0"/>
                <a:ea typeface="+mn-ea"/>
                <a:cs typeface="+mn-cs"/>
              </a:rPr>
              <a:t>Affective</a:t>
            </a:r>
            <a:endParaRPr kumimoji="0" lang="en-US" sz="24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p:txBody>
      </p:sp>
      <p:sp>
        <p:nvSpPr>
          <p:cNvPr id="36" name="TextBox 35"/>
          <p:cNvSpPr txBox="1"/>
          <p:nvPr/>
        </p:nvSpPr>
        <p:spPr>
          <a:xfrm>
            <a:off x="8715423" y="2975694"/>
            <a:ext cx="20186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Myriad Pro" panose="020B0503030403020204" pitchFamily="34" charset="0"/>
                <a:ea typeface="+mn-ea"/>
                <a:cs typeface="+mn-cs"/>
              </a:rPr>
              <a:t>Psychomotor</a:t>
            </a:r>
            <a:endParaRPr kumimoji="0" lang="en-US" sz="24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p:txBody>
      </p:sp>
      <p:sp>
        <p:nvSpPr>
          <p:cNvPr id="37" name="TextBox 36"/>
          <p:cNvSpPr txBox="1"/>
          <p:nvPr/>
        </p:nvSpPr>
        <p:spPr>
          <a:xfrm>
            <a:off x="3767686" y="204323"/>
            <a:ext cx="470635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Myriad Pro" panose="020B0503030403020204" pitchFamily="34" charset="0"/>
                <a:ea typeface="+mn-ea"/>
                <a:cs typeface="+mn-cs"/>
              </a:rPr>
              <a:t>Bloom’s Taxonomy</a:t>
            </a:r>
            <a:endParaRPr kumimoji="0" lang="en-US" sz="40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p:txBody>
      </p:sp>
    </p:spTree>
    <p:extLst>
      <p:ext uri="{BB962C8B-B14F-4D97-AF65-F5344CB8AC3E}">
        <p14:creationId xmlns:p14="http://schemas.microsoft.com/office/powerpoint/2010/main" val="30927154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859984463"/>
              </p:ext>
            </p:extLst>
          </p:nvPr>
        </p:nvGraphicFramePr>
        <p:xfrm>
          <a:off x="-2" y="575353"/>
          <a:ext cx="12192003" cy="6035040"/>
        </p:xfrm>
        <a:graphic>
          <a:graphicData uri="http://schemas.openxmlformats.org/drawingml/2006/table">
            <a:tbl>
              <a:tblPr firstRow="1" bandRow="1">
                <a:tableStyleId>{3C2FFA5D-87B4-456A-9821-1D502468CF0F}</a:tableStyleId>
              </a:tblPr>
              <a:tblGrid>
                <a:gridCol w="1741715">
                  <a:extLst>
                    <a:ext uri="{9D8B030D-6E8A-4147-A177-3AD203B41FA5}">
                      <a16:colId xmlns:a16="http://schemas.microsoft.com/office/drawing/2014/main" val="2072788398"/>
                    </a:ext>
                  </a:extLst>
                </a:gridCol>
                <a:gridCol w="1741715">
                  <a:extLst>
                    <a:ext uri="{9D8B030D-6E8A-4147-A177-3AD203B41FA5}">
                      <a16:colId xmlns:a16="http://schemas.microsoft.com/office/drawing/2014/main" val="3044154951"/>
                    </a:ext>
                  </a:extLst>
                </a:gridCol>
                <a:gridCol w="1859133">
                  <a:extLst>
                    <a:ext uri="{9D8B030D-6E8A-4147-A177-3AD203B41FA5}">
                      <a16:colId xmlns:a16="http://schemas.microsoft.com/office/drawing/2014/main" val="4385221"/>
                    </a:ext>
                  </a:extLst>
                </a:gridCol>
                <a:gridCol w="1624295">
                  <a:extLst>
                    <a:ext uri="{9D8B030D-6E8A-4147-A177-3AD203B41FA5}">
                      <a16:colId xmlns:a16="http://schemas.microsoft.com/office/drawing/2014/main" val="801225279"/>
                    </a:ext>
                  </a:extLst>
                </a:gridCol>
                <a:gridCol w="1741715">
                  <a:extLst>
                    <a:ext uri="{9D8B030D-6E8A-4147-A177-3AD203B41FA5}">
                      <a16:colId xmlns:a16="http://schemas.microsoft.com/office/drawing/2014/main" val="3711383417"/>
                    </a:ext>
                  </a:extLst>
                </a:gridCol>
                <a:gridCol w="1741715">
                  <a:extLst>
                    <a:ext uri="{9D8B030D-6E8A-4147-A177-3AD203B41FA5}">
                      <a16:colId xmlns:a16="http://schemas.microsoft.com/office/drawing/2014/main" val="4056843802"/>
                    </a:ext>
                  </a:extLst>
                </a:gridCol>
                <a:gridCol w="1741715">
                  <a:extLst>
                    <a:ext uri="{9D8B030D-6E8A-4147-A177-3AD203B41FA5}">
                      <a16:colId xmlns:a16="http://schemas.microsoft.com/office/drawing/2014/main" val="1014098895"/>
                    </a:ext>
                  </a:extLst>
                </a:gridCol>
              </a:tblGrid>
              <a:tr h="354776">
                <a:tc>
                  <a:txBody>
                    <a:bodyPr/>
                    <a:lstStyle/>
                    <a:p>
                      <a:r>
                        <a:rPr lang="en-US" dirty="0" smtClean="0">
                          <a:solidFill>
                            <a:schemeClr val="bg1"/>
                          </a:solidFill>
                          <a:latin typeface="Myriad Pro" panose="020B0503030403020204" pitchFamily="34" charset="0"/>
                        </a:rPr>
                        <a:t>Definitions</a:t>
                      </a:r>
                      <a:endParaRPr lang="en-US" dirty="0">
                        <a:solidFill>
                          <a:schemeClr val="bg1"/>
                        </a:solidFill>
                        <a:latin typeface="Myriad Pro" panose="020B0503030403020204" pitchFamily="34" charset="0"/>
                      </a:endParaRPr>
                    </a:p>
                  </a:txBody>
                  <a:tcPr>
                    <a:solidFill>
                      <a:srgbClr val="636363"/>
                    </a:solidFill>
                  </a:tcPr>
                </a:tc>
                <a:tc>
                  <a:txBody>
                    <a:bodyPr/>
                    <a:lstStyle/>
                    <a:p>
                      <a:r>
                        <a:rPr lang="en-US" dirty="0" smtClean="0">
                          <a:latin typeface="Myriad Pro" panose="020B0503030403020204" pitchFamily="34" charset="0"/>
                        </a:rPr>
                        <a:t>Knowledge</a:t>
                      </a:r>
                      <a:endParaRPr lang="en-US" dirty="0">
                        <a:latin typeface="Myriad Pro" panose="020B0503030403020204" pitchFamily="34" charset="0"/>
                      </a:endParaRPr>
                    </a:p>
                  </a:txBody>
                  <a:tcPr>
                    <a:solidFill>
                      <a:srgbClr val="636363"/>
                    </a:solidFill>
                  </a:tcPr>
                </a:tc>
                <a:tc>
                  <a:txBody>
                    <a:bodyPr/>
                    <a:lstStyle/>
                    <a:p>
                      <a:r>
                        <a:rPr lang="en-US" smtClean="0">
                          <a:latin typeface="Myriad Pro" panose="020B0503030403020204" pitchFamily="34" charset="0"/>
                        </a:rPr>
                        <a:t>Comprehension</a:t>
                      </a:r>
                      <a:endParaRPr lang="en-US" dirty="0">
                        <a:latin typeface="Myriad Pro" panose="020B0503030403020204" pitchFamily="34" charset="0"/>
                      </a:endParaRPr>
                    </a:p>
                  </a:txBody>
                  <a:tcPr>
                    <a:solidFill>
                      <a:srgbClr val="636363"/>
                    </a:solidFill>
                  </a:tcPr>
                </a:tc>
                <a:tc>
                  <a:txBody>
                    <a:bodyPr/>
                    <a:lstStyle/>
                    <a:p>
                      <a:r>
                        <a:rPr lang="en-US" smtClean="0">
                          <a:latin typeface="Myriad Pro" panose="020B0503030403020204" pitchFamily="34" charset="0"/>
                        </a:rPr>
                        <a:t>Application</a:t>
                      </a:r>
                      <a:endParaRPr lang="en-US" dirty="0">
                        <a:latin typeface="Myriad Pro" panose="020B0503030403020204" pitchFamily="34" charset="0"/>
                      </a:endParaRPr>
                    </a:p>
                  </a:txBody>
                  <a:tcPr>
                    <a:solidFill>
                      <a:srgbClr val="636363"/>
                    </a:solidFill>
                  </a:tcPr>
                </a:tc>
                <a:tc>
                  <a:txBody>
                    <a:bodyPr/>
                    <a:lstStyle/>
                    <a:p>
                      <a:r>
                        <a:rPr lang="en-US" dirty="0" smtClean="0">
                          <a:latin typeface="Myriad Pro" panose="020B0503030403020204" pitchFamily="34" charset="0"/>
                        </a:rPr>
                        <a:t>Analysis</a:t>
                      </a:r>
                      <a:endParaRPr lang="en-US" dirty="0">
                        <a:latin typeface="Myriad Pro" panose="020B0503030403020204" pitchFamily="34" charset="0"/>
                      </a:endParaRPr>
                    </a:p>
                  </a:txBody>
                  <a:tcPr>
                    <a:solidFill>
                      <a:srgbClr val="636363"/>
                    </a:solidFill>
                  </a:tcPr>
                </a:tc>
                <a:tc>
                  <a:txBody>
                    <a:bodyPr/>
                    <a:lstStyle/>
                    <a:p>
                      <a:r>
                        <a:rPr lang="en-US" dirty="0" smtClean="0">
                          <a:latin typeface="Myriad Pro" panose="020B0503030403020204" pitchFamily="34" charset="0"/>
                        </a:rPr>
                        <a:t>Synthesis</a:t>
                      </a:r>
                      <a:endParaRPr lang="en-US" dirty="0">
                        <a:latin typeface="Myriad Pro" panose="020B0503030403020204" pitchFamily="34" charset="0"/>
                      </a:endParaRPr>
                    </a:p>
                  </a:txBody>
                  <a:tcPr>
                    <a:solidFill>
                      <a:srgbClr val="636363"/>
                    </a:solidFill>
                  </a:tcPr>
                </a:tc>
                <a:tc>
                  <a:txBody>
                    <a:bodyPr/>
                    <a:lstStyle/>
                    <a:p>
                      <a:r>
                        <a:rPr lang="en-US" dirty="0" smtClean="0">
                          <a:latin typeface="Myriad Pro" panose="020B0503030403020204" pitchFamily="34" charset="0"/>
                        </a:rPr>
                        <a:t>Evaluation</a:t>
                      </a:r>
                      <a:endParaRPr lang="en-US" dirty="0">
                        <a:latin typeface="Myriad Pro" panose="020B0503030403020204" pitchFamily="34" charset="0"/>
                      </a:endParaRPr>
                    </a:p>
                  </a:txBody>
                  <a:tcPr>
                    <a:solidFill>
                      <a:srgbClr val="636363"/>
                    </a:solidFill>
                  </a:tcPr>
                </a:tc>
                <a:extLst>
                  <a:ext uri="{0D108BD9-81ED-4DB2-BD59-A6C34878D82A}">
                    <a16:rowId xmlns:a16="http://schemas.microsoft.com/office/drawing/2014/main" val="2400882684"/>
                  </a:ext>
                </a:extLst>
              </a:tr>
              <a:tr h="1895488">
                <a:tc>
                  <a:txBody>
                    <a:bodyPr/>
                    <a:lstStyle/>
                    <a:p>
                      <a:r>
                        <a:rPr lang="en-US" b="1" dirty="0" smtClean="0">
                          <a:latin typeface="Myriad Pro" panose="020B0503030403020204" pitchFamily="34" charset="0"/>
                        </a:rPr>
                        <a:t>Bloom’s Definition</a:t>
                      </a:r>
                      <a:endParaRPr lang="en-US" b="1" dirty="0">
                        <a:latin typeface="Myriad Pro" panose="020B0503030403020204" pitchFamily="34" charset="0"/>
                      </a:endParaRPr>
                    </a:p>
                  </a:txBody>
                  <a:tcPr>
                    <a:solidFill>
                      <a:srgbClr val="D9D9D9">
                        <a:alpha val="40000"/>
                      </a:srgbClr>
                    </a:solidFill>
                  </a:tcPr>
                </a:tc>
                <a:tc>
                  <a:txBody>
                    <a:bodyPr/>
                    <a:lstStyle/>
                    <a:p>
                      <a:r>
                        <a:rPr lang="en-US" dirty="0" smtClean="0">
                          <a:latin typeface="Myriad Pro" panose="020B0503030403020204" pitchFamily="34" charset="0"/>
                        </a:rPr>
                        <a:t>Remember</a:t>
                      </a:r>
                      <a:r>
                        <a:rPr lang="en-US" baseline="0" dirty="0" smtClean="0">
                          <a:latin typeface="Myriad Pro" panose="020B0503030403020204" pitchFamily="34" charset="0"/>
                        </a:rPr>
                        <a:t> previously learned information</a:t>
                      </a:r>
                      <a:endParaRPr lang="en-US" dirty="0">
                        <a:latin typeface="Myriad Pro" panose="020B0503030403020204" pitchFamily="34" charset="0"/>
                      </a:endParaRPr>
                    </a:p>
                  </a:txBody>
                  <a:tcPr>
                    <a:solidFill>
                      <a:srgbClr val="D9D9D9">
                        <a:alpha val="40000"/>
                      </a:srgbClr>
                    </a:solidFill>
                  </a:tcPr>
                </a:tc>
                <a:tc>
                  <a:txBody>
                    <a:bodyPr/>
                    <a:lstStyle/>
                    <a:p>
                      <a:r>
                        <a:rPr lang="en-US" smtClean="0">
                          <a:latin typeface="Myriad Pro" panose="020B0503030403020204" pitchFamily="34" charset="0"/>
                        </a:rPr>
                        <a:t>Demonstrate an understanding of the facts</a:t>
                      </a:r>
                      <a:endParaRPr lang="en-US" dirty="0">
                        <a:latin typeface="Myriad Pro" panose="020B0503030403020204" pitchFamily="34" charset="0"/>
                      </a:endParaRPr>
                    </a:p>
                  </a:txBody>
                  <a:tcPr>
                    <a:solidFill>
                      <a:srgbClr val="D9D9D9">
                        <a:alpha val="40000"/>
                      </a:srgbClr>
                    </a:solidFill>
                  </a:tcPr>
                </a:tc>
                <a:tc>
                  <a:txBody>
                    <a:bodyPr/>
                    <a:lstStyle/>
                    <a:p>
                      <a:r>
                        <a:rPr lang="en-US" smtClean="0">
                          <a:latin typeface="Myriad Pro" panose="020B0503030403020204" pitchFamily="34" charset="0"/>
                        </a:rPr>
                        <a:t>Apply knowledge to actual situations</a:t>
                      </a:r>
                      <a:endParaRPr lang="en-US" dirty="0">
                        <a:latin typeface="Myriad Pro" panose="020B0503030403020204" pitchFamily="34" charset="0"/>
                      </a:endParaRPr>
                    </a:p>
                  </a:txBody>
                  <a:tcPr>
                    <a:solidFill>
                      <a:srgbClr val="D9D9D9">
                        <a:alpha val="40000"/>
                      </a:srgbClr>
                    </a:solidFill>
                  </a:tcPr>
                </a:tc>
                <a:tc>
                  <a:txBody>
                    <a:bodyPr/>
                    <a:lstStyle/>
                    <a:p>
                      <a:r>
                        <a:rPr lang="en-US" dirty="0" smtClean="0">
                          <a:latin typeface="Myriad Pro" panose="020B0503030403020204" pitchFamily="34" charset="0"/>
                        </a:rPr>
                        <a:t>Break down objects or ideas into simpler</a:t>
                      </a:r>
                      <a:r>
                        <a:rPr lang="en-US" baseline="0" dirty="0" smtClean="0">
                          <a:latin typeface="Myriad Pro" panose="020B0503030403020204" pitchFamily="34" charset="0"/>
                        </a:rPr>
                        <a:t> parts and find evidence to support generalizations</a:t>
                      </a:r>
                      <a:endParaRPr lang="en-US" dirty="0">
                        <a:latin typeface="Myriad Pro" panose="020B0503030403020204" pitchFamily="34" charset="0"/>
                      </a:endParaRPr>
                    </a:p>
                  </a:txBody>
                  <a:tcPr>
                    <a:solidFill>
                      <a:srgbClr val="D9D9D9">
                        <a:alpha val="40000"/>
                      </a:srgbClr>
                    </a:solidFill>
                  </a:tcPr>
                </a:tc>
                <a:tc>
                  <a:txBody>
                    <a:bodyPr/>
                    <a:lstStyle/>
                    <a:p>
                      <a:r>
                        <a:rPr lang="en-US" dirty="0" smtClean="0">
                          <a:latin typeface="Myriad Pro" panose="020B0503030403020204" pitchFamily="34" charset="0"/>
                        </a:rPr>
                        <a:t>Compile</a:t>
                      </a:r>
                      <a:r>
                        <a:rPr lang="en-US" baseline="0" dirty="0" smtClean="0">
                          <a:latin typeface="Myriad Pro" panose="020B0503030403020204" pitchFamily="34" charset="0"/>
                        </a:rPr>
                        <a:t> component ideas into a new whole or propose alternative solutions</a:t>
                      </a:r>
                      <a:endParaRPr lang="en-US" dirty="0">
                        <a:latin typeface="Myriad Pro" panose="020B0503030403020204" pitchFamily="34" charset="0"/>
                      </a:endParaRPr>
                    </a:p>
                  </a:txBody>
                  <a:tcPr>
                    <a:solidFill>
                      <a:srgbClr val="D9D9D9">
                        <a:alpha val="40000"/>
                      </a:srgbClr>
                    </a:solidFill>
                  </a:tcPr>
                </a:tc>
                <a:tc>
                  <a:txBody>
                    <a:bodyPr/>
                    <a:lstStyle/>
                    <a:p>
                      <a:r>
                        <a:rPr lang="en-US" dirty="0" smtClean="0">
                          <a:latin typeface="Myriad Pro" panose="020B0503030403020204" pitchFamily="34" charset="0"/>
                        </a:rPr>
                        <a:t>Make and defend judgments based on internal evidence or external criteria</a:t>
                      </a:r>
                      <a:endParaRPr lang="en-US" dirty="0">
                        <a:latin typeface="Myriad Pro" panose="020B0503030403020204" pitchFamily="34" charset="0"/>
                      </a:endParaRPr>
                    </a:p>
                  </a:txBody>
                  <a:tcPr>
                    <a:solidFill>
                      <a:srgbClr val="D9D9D9">
                        <a:alpha val="40000"/>
                      </a:srgbClr>
                    </a:solidFill>
                  </a:tcPr>
                </a:tc>
                <a:extLst>
                  <a:ext uri="{0D108BD9-81ED-4DB2-BD59-A6C34878D82A}">
                    <a16:rowId xmlns:a16="http://schemas.microsoft.com/office/drawing/2014/main" val="1405478037"/>
                  </a:ext>
                </a:extLst>
              </a:tr>
              <a:tr h="344634">
                <a:tc>
                  <a:txBody>
                    <a:bodyPr/>
                    <a:lstStyle/>
                    <a:p>
                      <a:r>
                        <a:rPr lang="en-US" b="1" dirty="0" smtClean="0">
                          <a:solidFill>
                            <a:schemeClr val="bg1"/>
                          </a:solidFill>
                          <a:latin typeface="Myriad Pro" panose="020B0503030403020204" pitchFamily="34" charset="0"/>
                        </a:rPr>
                        <a:t>Verbs</a:t>
                      </a:r>
                      <a:endParaRPr lang="en-US" b="1" dirty="0">
                        <a:solidFill>
                          <a:schemeClr val="bg1"/>
                        </a:solidFill>
                        <a:latin typeface="Myriad Pro" panose="020B0503030403020204" pitchFamily="34" charset="0"/>
                      </a:endParaRPr>
                    </a:p>
                  </a:txBody>
                  <a:tcPr>
                    <a:solidFill>
                      <a:srgbClr val="7C7C7C"/>
                    </a:solidFill>
                  </a:tcPr>
                </a:tc>
                <a:tc>
                  <a:txBody>
                    <a:bodyPr/>
                    <a:lstStyle/>
                    <a:p>
                      <a:r>
                        <a:rPr lang="en-US" sz="1800" dirty="0" smtClean="0">
                          <a:solidFill>
                            <a:schemeClr val="bg1"/>
                          </a:solidFill>
                          <a:latin typeface="Myriad Pro" panose="020B0503030403020204" pitchFamily="34" charset="0"/>
                        </a:rPr>
                        <a:t>Arrange</a:t>
                      </a:r>
                    </a:p>
                  </a:txBody>
                  <a:tcPr>
                    <a:solidFill>
                      <a:srgbClr val="7C7C7C"/>
                    </a:solidFill>
                  </a:tcPr>
                </a:tc>
                <a:tc>
                  <a:txBody>
                    <a:bodyPr/>
                    <a:lstStyle/>
                    <a:p>
                      <a:r>
                        <a:rPr lang="en-US" smtClean="0">
                          <a:solidFill>
                            <a:schemeClr val="bg1"/>
                          </a:solidFill>
                          <a:latin typeface="Myriad Pro" panose="020B0503030403020204" pitchFamily="34" charset="0"/>
                        </a:rPr>
                        <a:t>Classify</a:t>
                      </a:r>
                      <a:endParaRPr lang="en-US" dirty="0">
                        <a:solidFill>
                          <a:schemeClr val="bg1"/>
                        </a:solidFill>
                        <a:latin typeface="Myriad Pro" panose="020B0503030403020204" pitchFamily="34" charset="0"/>
                      </a:endParaRPr>
                    </a:p>
                  </a:txBody>
                  <a:tcPr>
                    <a:solidFill>
                      <a:srgbClr val="7C7C7C"/>
                    </a:solidFill>
                  </a:tcPr>
                </a:tc>
                <a:tc>
                  <a:txBody>
                    <a:bodyPr/>
                    <a:lstStyle/>
                    <a:p>
                      <a:r>
                        <a:rPr lang="en-US" smtClean="0">
                          <a:solidFill>
                            <a:schemeClr val="bg1"/>
                          </a:solidFill>
                          <a:latin typeface="Myriad Pro" panose="020B0503030403020204" pitchFamily="34" charset="0"/>
                        </a:rPr>
                        <a:t>Apply</a:t>
                      </a:r>
                      <a:endParaRPr lang="en-US" dirty="0">
                        <a:solidFill>
                          <a:schemeClr val="bg1"/>
                        </a:solidFill>
                        <a:latin typeface="Myriad Pro" panose="020B0503030403020204" pitchFamily="34" charset="0"/>
                      </a:endParaRPr>
                    </a:p>
                  </a:txBody>
                  <a:tcPr>
                    <a:solidFill>
                      <a:srgbClr val="7C7C7C"/>
                    </a:solidFill>
                  </a:tcPr>
                </a:tc>
                <a:tc>
                  <a:txBody>
                    <a:bodyPr/>
                    <a:lstStyle/>
                    <a:p>
                      <a:r>
                        <a:rPr lang="en-US" dirty="0" smtClean="0">
                          <a:solidFill>
                            <a:schemeClr val="bg1"/>
                          </a:solidFill>
                          <a:latin typeface="Myriad Pro" panose="020B0503030403020204" pitchFamily="34" charset="0"/>
                        </a:rPr>
                        <a:t>Analyze</a:t>
                      </a:r>
                      <a:endParaRPr lang="en-US" dirty="0">
                        <a:solidFill>
                          <a:schemeClr val="bg1"/>
                        </a:solidFill>
                        <a:latin typeface="Myriad Pro" panose="020B0503030403020204" pitchFamily="34" charset="0"/>
                      </a:endParaRPr>
                    </a:p>
                  </a:txBody>
                  <a:tcPr>
                    <a:solidFill>
                      <a:srgbClr val="7C7C7C"/>
                    </a:solidFill>
                  </a:tcPr>
                </a:tc>
                <a:tc>
                  <a:txBody>
                    <a:bodyPr/>
                    <a:lstStyle/>
                    <a:p>
                      <a:r>
                        <a:rPr lang="en-US" dirty="0" smtClean="0">
                          <a:solidFill>
                            <a:schemeClr val="bg1"/>
                          </a:solidFill>
                          <a:latin typeface="Myriad Pro" panose="020B0503030403020204" pitchFamily="34" charset="0"/>
                        </a:rPr>
                        <a:t>Arrange</a:t>
                      </a:r>
                      <a:endParaRPr lang="en-US" dirty="0">
                        <a:solidFill>
                          <a:schemeClr val="bg1"/>
                        </a:solidFill>
                        <a:latin typeface="Myriad Pro" panose="020B0503030403020204" pitchFamily="34" charset="0"/>
                      </a:endParaRPr>
                    </a:p>
                  </a:txBody>
                  <a:tcPr>
                    <a:solidFill>
                      <a:srgbClr val="7C7C7C"/>
                    </a:solidFill>
                  </a:tcPr>
                </a:tc>
                <a:tc>
                  <a:txBody>
                    <a:bodyPr/>
                    <a:lstStyle/>
                    <a:p>
                      <a:r>
                        <a:rPr lang="en-US" dirty="0" smtClean="0">
                          <a:solidFill>
                            <a:schemeClr val="bg1"/>
                          </a:solidFill>
                          <a:latin typeface="Myriad Pro" panose="020B0503030403020204" pitchFamily="34" charset="0"/>
                        </a:rPr>
                        <a:t>Appraise</a:t>
                      </a:r>
                      <a:endParaRPr lang="en-US" dirty="0">
                        <a:solidFill>
                          <a:schemeClr val="bg1"/>
                        </a:solidFill>
                        <a:latin typeface="Myriad Pro" panose="020B0503030403020204" pitchFamily="34" charset="0"/>
                      </a:endParaRPr>
                    </a:p>
                  </a:txBody>
                  <a:tcPr>
                    <a:solidFill>
                      <a:srgbClr val="7C7C7C"/>
                    </a:solidFill>
                  </a:tcPr>
                </a:tc>
                <a:extLst>
                  <a:ext uri="{0D108BD9-81ED-4DB2-BD59-A6C34878D82A}">
                    <a16:rowId xmlns:a16="http://schemas.microsoft.com/office/drawing/2014/main" val="4148360292"/>
                  </a:ext>
                </a:extLst>
              </a:tr>
              <a:tr h="344634">
                <a:tc>
                  <a:txBody>
                    <a:bodyPr/>
                    <a:lstStyle/>
                    <a:p>
                      <a:pPr marL="0" algn="l" defTabSz="914400" rtl="0" eaLnBrk="1" latinLnBrk="0" hangingPunct="1"/>
                      <a:endParaRPr lang="en-US" sz="1800" kern="1200" dirty="0">
                        <a:solidFill>
                          <a:schemeClr val="dk1"/>
                        </a:solidFill>
                        <a:latin typeface="+mn-lt"/>
                        <a:ea typeface="+mn-ea"/>
                        <a:cs typeface="+mn-cs"/>
                      </a:endParaRPr>
                    </a:p>
                  </a:txBody>
                  <a:tcPr>
                    <a:solidFill>
                      <a:srgbClr val="D9D9D9">
                        <a:alpha val="40000"/>
                      </a:srgbClr>
                    </a:solidFill>
                  </a:tcPr>
                </a:tc>
                <a:tc>
                  <a:txBody>
                    <a:bodyPr/>
                    <a:lstStyle/>
                    <a:p>
                      <a:pPr marL="0" algn="l" defTabSz="914400" rtl="0" eaLnBrk="1" latinLnBrk="0" hangingPunct="1"/>
                      <a:r>
                        <a:rPr lang="en-US" sz="1800" kern="1200" dirty="0" smtClean="0">
                          <a:solidFill>
                            <a:schemeClr val="dk1"/>
                          </a:solidFill>
                          <a:latin typeface="Myriad Pro" panose="020B0503030403020204" pitchFamily="34" charset="0"/>
                          <a:ea typeface="+mn-ea"/>
                          <a:cs typeface="+mn-cs"/>
                        </a:rPr>
                        <a:t>Define</a:t>
                      </a:r>
                      <a:endParaRPr lang="en-US" sz="1800" kern="1200" dirty="0">
                        <a:solidFill>
                          <a:schemeClr val="dk1"/>
                        </a:solidFill>
                        <a:latin typeface="Myriad Pro" panose="020B0503030403020204" pitchFamily="34" charset="0"/>
                        <a:ea typeface="+mn-ea"/>
                        <a:cs typeface="+mn-cs"/>
                      </a:endParaRPr>
                    </a:p>
                  </a:txBody>
                  <a:tcPr>
                    <a:solidFill>
                      <a:srgbClr val="D9D9D9">
                        <a:alpha val="40000"/>
                      </a:srgbClr>
                    </a:solidFill>
                  </a:tcPr>
                </a:tc>
                <a:tc>
                  <a:txBody>
                    <a:bodyPr/>
                    <a:lstStyle/>
                    <a:p>
                      <a:pPr marL="0" algn="l" defTabSz="914400" rtl="0" eaLnBrk="1" latinLnBrk="0" hangingPunct="1"/>
                      <a:r>
                        <a:rPr lang="en-US" sz="1800" kern="1200" smtClean="0">
                          <a:solidFill>
                            <a:schemeClr val="dk1"/>
                          </a:solidFill>
                          <a:latin typeface="Myriad Pro" panose="020B0503030403020204" pitchFamily="34" charset="0"/>
                          <a:ea typeface="+mn-ea"/>
                          <a:cs typeface="+mn-cs"/>
                        </a:rPr>
                        <a:t>Convert</a:t>
                      </a:r>
                      <a:endParaRPr lang="en-US" sz="1800" kern="1200" dirty="0">
                        <a:solidFill>
                          <a:schemeClr val="dk1"/>
                        </a:solidFill>
                        <a:latin typeface="Myriad Pro" panose="020B0503030403020204" pitchFamily="34" charset="0"/>
                        <a:ea typeface="+mn-ea"/>
                        <a:cs typeface="+mn-cs"/>
                      </a:endParaRPr>
                    </a:p>
                  </a:txBody>
                  <a:tcPr>
                    <a:solidFill>
                      <a:srgbClr val="D9D9D9">
                        <a:alpha val="40000"/>
                      </a:srgbClr>
                    </a:solidFill>
                  </a:tcPr>
                </a:tc>
                <a:tc>
                  <a:txBody>
                    <a:bodyPr/>
                    <a:lstStyle/>
                    <a:p>
                      <a:pPr marL="0" algn="l" defTabSz="914400" rtl="0" eaLnBrk="1" latinLnBrk="0" hangingPunct="1"/>
                      <a:r>
                        <a:rPr lang="en-US" sz="1800" kern="1200" smtClean="0">
                          <a:solidFill>
                            <a:schemeClr val="dk1"/>
                          </a:solidFill>
                          <a:latin typeface="Myriad Pro" panose="020B0503030403020204" pitchFamily="34" charset="0"/>
                          <a:ea typeface="+mn-ea"/>
                          <a:cs typeface="+mn-cs"/>
                        </a:rPr>
                        <a:t>Change</a:t>
                      </a:r>
                      <a:endParaRPr lang="en-US" sz="1800" kern="1200" dirty="0">
                        <a:solidFill>
                          <a:schemeClr val="dk1"/>
                        </a:solidFill>
                        <a:latin typeface="Myriad Pro" panose="020B0503030403020204" pitchFamily="34" charset="0"/>
                        <a:ea typeface="+mn-ea"/>
                        <a:cs typeface="+mn-cs"/>
                      </a:endParaRPr>
                    </a:p>
                  </a:txBody>
                  <a:tcPr>
                    <a:solidFill>
                      <a:srgbClr val="D9D9D9">
                        <a:alpha val="40000"/>
                      </a:srgbClr>
                    </a:solidFill>
                  </a:tcPr>
                </a:tc>
                <a:tc>
                  <a:txBody>
                    <a:bodyPr/>
                    <a:lstStyle/>
                    <a:p>
                      <a:pPr marL="0" algn="l" defTabSz="914400" rtl="0" eaLnBrk="1" latinLnBrk="0" hangingPunct="1"/>
                      <a:r>
                        <a:rPr lang="en-US" sz="1800" kern="1200" dirty="0" smtClean="0">
                          <a:solidFill>
                            <a:schemeClr val="dk1"/>
                          </a:solidFill>
                          <a:latin typeface="Myriad Pro" panose="020B0503030403020204" pitchFamily="34" charset="0"/>
                          <a:ea typeface="+mn-ea"/>
                          <a:cs typeface="+mn-cs"/>
                        </a:rPr>
                        <a:t>Appraise</a:t>
                      </a:r>
                      <a:endParaRPr lang="en-US" sz="1800" kern="1200" dirty="0">
                        <a:solidFill>
                          <a:schemeClr val="dk1"/>
                        </a:solidFill>
                        <a:latin typeface="Myriad Pro" panose="020B0503030403020204" pitchFamily="34" charset="0"/>
                        <a:ea typeface="+mn-ea"/>
                        <a:cs typeface="+mn-cs"/>
                      </a:endParaRPr>
                    </a:p>
                  </a:txBody>
                  <a:tcPr>
                    <a:solidFill>
                      <a:srgbClr val="D9D9D9">
                        <a:alpha val="40000"/>
                      </a:srgbClr>
                    </a:solidFill>
                  </a:tcPr>
                </a:tc>
                <a:tc>
                  <a:txBody>
                    <a:bodyPr/>
                    <a:lstStyle/>
                    <a:p>
                      <a:pPr marL="0" algn="l" defTabSz="914400" rtl="0" eaLnBrk="1" latinLnBrk="0" hangingPunct="1"/>
                      <a:r>
                        <a:rPr lang="en-US" sz="1800" kern="1200" dirty="0" smtClean="0">
                          <a:solidFill>
                            <a:schemeClr val="dk1"/>
                          </a:solidFill>
                          <a:latin typeface="Myriad Pro" panose="020B0503030403020204" pitchFamily="34" charset="0"/>
                          <a:ea typeface="+mn-ea"/>
                          <a:cs typeface="+mn-cs"/>
                        </a:rPr>
                        <a:t>Assemble</a:t>
                      </a:r>
                      <a:endParaRPr lang="en-US" sz="1800" kern="1200" dirty="0">
                        <a:solidFill>
                          <a:schemeClr val="dk1"/>
                        </a:solidFill>
                        <a:latin typeface="Myriad Pro" panose="020B0503030403020204" pitchFamily="34" charset="0"/>
                        <a:ea typeface="+mn-ea"/>
                        <a:cs typeface="+mn-cs"/>
                      </a:endParaRPr>
                    </a:p>
                  </a:txBody>
                  <a:tcPr>
                    <a:solidFill>
                      <a:srgbClr val="D9D9D9">
                        <a:alpha val="40000"/>
                      </a:srgbClr>
                    </a:solidFill>
                  </a:tcPr>
                </a:tc>
                <a:tc>
                  <a:txBody>
                    <a:bodyPr/>
                    <a:lstStyle/>
                    <a:p>
                      <a:pPr marL="0" algn="l" defTabSz="914400" rtl="0" eaLnBrk="1" latinLnBrk="0" hangingPunct="1"/>
                      <a:r>
                        <a:rPr lang="en-US" sz="1800" kern="1200" dirty="0" smtClean="0">
                          <a:solidFill>
                            <a:schemeClr val="dk1"/>
                          </a:solidFill>
                          <a:latin typeface="Myriad Pro" panose="020B0503030403020204" pitchFamily="34" charset="0"/>
                          <a:ea typeface="+mn-ea"/>
                          <a:cs typeface="+mn-cs"/>
                        </a:rPr>
                        <a:t>Argue</a:t>
                      </a:r>
                    </a:p>
                  </a:txBody>
                  <a:tcPr>
                    <a:solidFill>
                      <a:srgbClr val="D9D9D9">
                        <a:alpha val="40000"/>
                      </a:srgbClr>
                    </a:solidFill>
                  </a:tcPr>
                </a:tc>
                <a:extLst>
                  <a:ext uri="{0D108BD9-81ED-4DB2-BD59-A6C34878D82A}">
                    <a16:rowId xmlns:a16="http://schemas.microsoft.com/office/drawing/2014/main" val="3477518050"/>
                  </a:ext>
                </a:extLst>
              </a:tr>
              <a:tr h="344634">
                <a:tc>
                  <a:txBody>
                    <a:bodyPr/>
                    <a:lstStyle/>
                    <a:p>
                      <a:pPr marL="0" algn="l" defTabSz="914400" rtl="0" eaLnBrk="1" latinLnBrk="0" hangingPunct="1"/>
                      <a:endParaRPr lang="en-US" sz="1800" kern="1200" dirty="0">
                        <a:solidFill>
                          <a:schemeClr val="dk1"/>
                        </a:solidFill>
                        <a:latin typeface="+mn-lt"/>
                        <a:ea typeface="+mn-ea"/>
                        <a:cs typeface="+mn-cs"/>
                      </a:endParaRPr>
                    </a:p>
                  </a:txBody>
                  <a:tcPr>
                    <a:solidFill>
                      <a:srgbClr val="7C7C7C"/>
                    </a:solidFill>
                  </a:tcPr>
                </a:tc>
                <a:tc>
                  <a:txBody>
                    <a:bodyPr/>
                    <a:lstStyle/>
                    <a:p>
                      <a:pPr marL="0" algn="l" defTabSz="914400" rtl="0" eaLnBrk="1" latinLnBrk="0" hangingPunct="1"/>
                      <a:r>
                        <a:rPr lang="en-US" sz="1800" kern="1200" dirty="0" smtClean="0">
                          <a:solidFill>
                            <a:schemeClr val="bg1"/>
                          </a:solidFill>
                          <a:latin typeface="Myriad Pro" panose="020B0503030403020204" pitchFamily="34" charset="0"/>
                          <a:ea typeface="+mn-ea"/>
                          <a:cs typeface="+mn-cs"/>
                        </a:rPr>
                        <a:t>Describe</a:t>
                      </a:r>
                      <a:endParaRPr lang="en-US" sz="1800" kern="1200" dirty="0">
                        <a:solidFill>
                          <a:schemeClr val="bg1"/>
                        </a:solidFill>
                        <a:latin typeface="Myriad Pro" panose="020B0503030403020204" pitchFamily="34" charset="0"/>
                        <a:ea typeface="+mn-ea"/>
                        <a:cs typeface="+mn-cs"/>
                      </a:endParaRPr>
                    </a:p>
                  </a:txBody>
                  <a:tcPr>
                    <a:solidFill>
                      <a:srgbClr val="7C7C7C"/>
                    </a:solidFill>
                  </a:tcPr>
                </a:tc>
                <a:tc>
                  <a:txBody>
                    <a:bodyPr/>
                    <a:lstStyle/>
                    <a:p>
                      <a:pPr marL="0" algn="l" defTabSz="914400" rtl="0" eaLnBrk="1" latinLnBrk="0" hangingPunct="1"/>
                      <a:r>
                        <a:rPr lang="en-US" sz="1800" kern="1200" smtClean="0">
                          <a:solidFill>
                            <a:schemeClr val="bg1"/>
                          </a:solidFill>
                          <a:latin typeface="Myriad Pro" panose="020B0503030403020204" pitchFamily="34" charset="0"/>
                          <a:ea typeface="+mn-ea"/>
                          <a:cs typeface="+mn-cs"/>
                        </a:rPr>
                        <a:t>Defend</a:t>
                      </a:r>
                      <a:endParaRPr lang="en-US" sz="1800" kern="1200" dirty="0">
                        <a:solidFill>
                          <a:schemeClr val="bg1"/>
                        </a:solidFill>
                        <a:latin typeface="Myriad Pro" panose="020B0503030403020204" pitchFamily="34" charset="0"/>
                        <a:ea typeface="+mn-ea"/>
                        <a:cs typeface="+mn-cs"/>
                      </a:endParaRPr>
                    </a:p>
                  </a:txBody>
                  <a:tcPr>
                    <a:solidFill>
                      <a:srgbClr val="7C7C7C"/>
                    </a:solidFill>
                  </a:tcPr>
                </a:tc>
                <a:tc>
                  <a:txBody>
                    <a:bodyPr/>
                    <a:lstStyle/>
                    <a:p>
                      <a:pPr marL="0" algn="l" defTabSz="914400" rtl="0" eaLnBrk="1" latinLnBrk="0" hangingPunct="1"/>
                      <a:r>
                        <a:rPr lang="en-US" sz="1800" kern="1200" smtClean="0">
                          <a:solidFill>
                            <a:schemeClr val="bg1"/>
                          </a:solidFill>
                          <a:latin typeface="Myriad Pro" panose="020B0503030403020204" pitchFamily="34" charset="0"/>
                          <a:ea typeface="+mn-ea"/>
                          <a:cs typeface="+mn-cs"/>
                        </a:rPr>
                        <a:t>Choose</a:t>
                      </a:r>
                      <a:endParaRPr lang="en-US" sz="1800" kern="1200" dirty="0">
                        <a:solidFill>
                          <a:schemeClr val="bg1"/>
                        </a:solidFill>
                        <a:latin typeface="Myriad Pro" panose="020B0503030403020204" pitchFamily="34" charset="0"/>
                        <a:ea typeface="+mn-ea"/>
                        <a:cs typeface="+mn-cs"/>
                      </a:endParaRPr>
                    </a:p>
                  </a:txBody>
                  <a:tcPr>
                    <a:solidFill>
                      <a:srgbClr val="7C7C7C"/>
                    </a:solidFill>
                  </a:tcPr>
                </a:tc>
                <a:tc>
                  <a:txBody>
                    <a:bodyPr/>
                    <a:lstStyle/>
                    <a:p>
                      <a:pPr marL="0" algn="l" defTabSz="914400" rtl="0" eaLnBrk="1" latinLnBrk="0" hangingPunct="1"/>
                      <a:r>
                        <a:rPr lang="en-US" sz="1800" kern="1200" dirty="0" smtClean="0">
                          <a:solidFill>
                            <a:schemeClr val="bg1"/>
                          </a:solidFill>
                          <a:latin typeface="Myriad Pro" panose="020B0503030403020204" pitchFamily="34" charset="0"/>
                          <a:ea typeface="+mn-ea"/>
                          <a:cs typeface="+mn-cs"/>
                        </a:rPr>
                        <a:t>Breakdown</a:t>
                      </a:r>
                      <a:endParaRPr lang="en-US" sz="1800" kern="1200" dirty="0">
                        <a:solidFill>
                          <a:schemeClr val="bg1"/>
                        </a:solidFill>
                        <a:latin typeface="Myriad Pro" panose="020B0503030403020204" pitchFamily="34" charset="0"/>
                        <a:ea typeface="+mn-ea"/>
                        <a:cs typeface="+mn-cs"/>
                      </a:endParaRPr>
                    </a:p>
                  </a:txBody>
                  <a:tcPr>
                    <a:solidFill>
                      <a:srgbClr val="7C7C7C"/>
                    </a:solidFill>
                  </a:tcPr>
                </a:tc>
                <a:tc>
                  <a:txBody>
                    <a:bodyPr/>
                    <a:lstStyle/>
                    <a:p>
                      <a:pPr marL="0" algn="l" defTabSz="914400" rtl="0" eaLnBrk="1" latinLnBrk="0" hangingPunct="1"/>
                      <a:r>
                        <a:rPr lang="en-US" sz="1800" kern="1200" dirty="0" smtClean="0">
                          <a:solidFill>
                            <a:schemeClr val="bg1"/>
                          </a:solidFill>
                          <a:latin typeface="Myriad Pro" panose="020B0503030403020204" pitchFamily="34" charset="0"/>
                          <a:ea typeface="+mn-ea"/>
                          <a:cs typeface="+mn-cs"/>
                        </a:rPr>
                        <a:t>Categorize</a:t>
                      </a:r>
                      <a:endParaRPr lang="en-US" sz="1800" kern="1200" dirty="0">
                        <a:solidFill>
                          <a:schemeClr val="bg1"/>
                        </a:solidFill>
                        <a:latin typeface="Myriad Pro" panose="020B0503030403020204" pitchFamily="34" charset="0"/>
                        <a:ea typeface="+mn-ea"/>
                        <a:cs typeface="+mn-cs"/>
                      </a:endParaRPr>
                    </a:p>
                  </a:txBody>
                  <a:tcPr>
                    <a:solidFill>
                      <a:srgbClr val="7C7C7C"/>
                    </a:solidFill>
                  </a:tcPr>
                </a:tc>
                <a:tc>
                  <a:txBody>
                    <a:bodyPr/>
                    <a:lstStyle/>
                    <a:p>
                      <a:pPr marL="0" algn="l" defTabSz="914400" rtl="0" eaLnBrk="1" latinLnBrk="0" hangingPunct="1"/>
                      <a:r>
                        <a:rPr lang="en-US" sz="1800" kern="1200" dirty="0" smtClean="0">
                          <a:solidFill>
                            <a:schemeClr val="bg1"/>
                          </a:solidFill>
                          <a:latin typeface="Myriad Pro" panose="020B0503030403020204" pitchFamily="34" charset="0"/>
                          <a:ea typeface="+mn-ea"/>
                          <a:cs typeface="+mn-cs"/>
                        </a:rPr>
                        <a:t>Assess</a:t>
                      </a:r>
                      <a:endParaRPr lang="en-US" sz="1800" kern="1200" dirty="0">
                        <a:solidFill>
                          <a:schemeClr val="bg1"/>
                        </a:solidFill>
                        <a:latin typeface="Myriad Pro" panose="020B0503030403020204" pitchFamily="34" charset="0"/>
                        <a:ea typeface="+mn-ea"/>
                        <a:cs typeface="+mn-cs"/>
                      </a:endParaRPr>
                    </a:p>
                  </a:txBody>
                  <a:tcPr>
                    <a:solidFill>
                      <a:srgbClr val="7C7C7C"/>
                    </a:solidFill>
                  </a:tcPr>
                </a:tc>
                <a:extLst>
                  <a:ext uri="{0D108BD9-81ED-4DB2-BD59-A6C34878D82A}">
                    <a16:rowId xmlns:a16="http://schemas.microsoft.com/office/drawing/2014/main" val="29216983"/>
                  </a:ext>
                </a:extLst>
              </a:tr>
              <a:tr h="344634">
                <a:tc>
                  <a:txBody>
                    <a:bodyPr/>
                    <a:lstStyle/>
                    <a:p>
                      <a:pPr marL="0" algn="l" defTabSz="914400" rtl="0" eaLnBrk="1" latinLnBrk="0" hangingPunct="1"/>
                      <a:endParaRPr lang="en-US" sz="1800" kern="1200" dirty="0">
                        <a:solidFill>
                          <a:schemeClr val="dk1"/>
                        </a:solidFill>
                        <a:latin typeface="+mn-lt"/>
                        <a:ea typeface="+mn-ea"/>
                        <a:cs typeface="+mn-cs"/>
                      </a:endParaRPr>
                    </a:p>
                  </a:txBody>
                  <a:tcPr>
                    <a:solidFill>
                      <a:srgbClr val="D9D9D9">
                        <a:alpha val="40000"/>
                      </a:srgbClr>
                    </a:solidFill>
                  </a:tcPr>
                </a:tc>
                <a:tc>
                  <a:txBody>
                    <a:bodyPr/>
                    <a:lstStyle/>
                    <a:p>
                      <a:pPr marL="0" algn="l" defTabSz="914400" rtl="0" eaLnBrk="1" latinLnBrk="0" hangingPunct="1"/>
                      <a:r>
                        <a:rPr lang="en-US" sz="1800" kern="1200" dirty="0" smtClean="0">
                          <a:solidFill>
                            <a:schemeClr val="dk1"/>
                          </a:solidFill>
                          <a:latin typeface="Myriad Pro" panose="020B0503030403020204" pitchFamily="34" charset="0"/>
                          <a:ea typeface="+mn-ea"/>
                          <a:cs typeface="+mn-cs"/>
                        </a:rPr>
                        <a:t>Duplicate</a:t>
                      </a:r>
                      <a:endParaRPr lang="en-US" sz="1800" kern="1200" dirty="0">
                        <a:solidFill>
                          <a:schemeClr val="dk1"/>
                        </a:solidFill>
                        <a:latin typeface="Myriad Pro" panose="020B0503030403020204" pitchFamily="34" charset="0"/>
                        <a:ea typeface="+mn-ea"/>
                        <a:cs typeface="+mn-cs"/>
                      </a:endParaRPr>
                    </a:p>
                  </a:txBody>
                  <a:tcPr>
                    <a:solidFill>
                      <a:srgbClr val="D9D9D9">
                        <a:alpha val="40000"/>
                      </a:srgbClr>
                    </a:solidFill>
                  </a:tcPr>
                </a:tc>
                <a:tc>
                  <a:txBody>
                    <a:bodyPr/>
                    <a:lstStyle/>
                    <a:p>
                      <a:pPr marL="0" algn="l" defTabSz="914400" rtl="0" eaLnBrk="1" latinLnBrk="0" hangingPunct="1"/>
                      <a:r>
                        <a:rPr lang="en-US" sz="1800" kern="1200" smtClean="0">
                          <a:solidFill>
                            <a:schemeClr val="dk1"/>
                          </a:solidFill>
                          <a:latin typeface="Myriad Pro" panose="020B0503030403020204" pitchFamily="34" charset="0"/>
                          <a:ea typeface="+mn-ea"/>
                          <a:cs typeface="+mn-cs"/>
                        </a:rPr>
                        <a:t>Describe</a:t>
                      </a:r>
                      <a:endParaRPr lang="en-US" sz="1800" kern="1200" dirty="0">
                        <a:solidFill>
                          <a:schemeClr val="dk1"/>
                        </a:solidFill>
                        <a:latin typeface="Myriad Pro" panose="020B0503030403020204" pitchFamily="34" charset="0"/>
                        <a:ea typeface="+mn-ea"/>
                        <a:cs typeface="+mn-cs"/>
                      </a:endParaRPr>
                    </a:p>
                  </a:txBody>
                  <a:tcPr>
                    <a:solidFill>
                      <a:srgbClr val="D9D9D9">
                        <a:alpha val="40000"/>
                      </a:srgbClr>
                    </a:solidFill>
                  </a:tcPr>
                </a:tc>
                <a:tc>
                  <a:txBody>
                    <a:bodyPr/>
                    <a:lstStyle/>
                    <a:p>
                      <a:pPr marL="0" algn="l" defTabSz="914400" rtl="0" eaLnBrk="1" latinLnBrk="0" hangingPunct="1"/>
                      <a:r>
                        <a:rPr lang="en-US" sz="1800" kern="1200" smtClean="0">
                          <a:solidFill>
                            <a:schemeClr val="dk1"/>
                          </a:solidFill>
                          <a:latin typeface="Myriad Pro" panose="020B0503030403020204" pitchFamily="34" charset="0"/>
                          <a:ea typeface="+mn-ea"/>
                          <a:cs typeface="+mn-cs"/>
                        </a:rPr>
                        <a:t>Compute</a:t>
                      </a:r>
                      <a:endParaRPr lang="en-US" sz="1800" kern="1200" dirty="0">
                        <a:solidFill>
                          <a:schemeClr val="dk1"/>
                        </a:solidFill>
                        <a:latin typeface="Myriad Pro" panose="020B0503030403020204" pitchFamily="34" charset="0"/>
                        <a:ea typeface="+mn-ea"/>
                        <a:cs typeface="+mn-cs"/>
                      </a:endParaRPr>
                    </a:p>
                  </a:txBody>
                  <a:tcPr>
                    <a:solidFill>
                      <a:srgbClr val="D9D9D9">
                        <a:alpha val="40000"/>
                      </a:srgbClr>
                    </a:solidFill>
                  </a:tcPr>
                </a:tc>
                <a:tc>
                  <a:txBody>
                    <a:bodyPr/>
                    <a:lstStyle/>
                    <a:p>
                      <a:pPr marL="0" algn="l" defTabSz="914400" rtl="0" eaLnBrk="1" latinLnBrk="0" hangingPunct="1"/>
                      <a:r>
                        <a:rPr lang="en-US" sz="1800" kern="1200" dirty="0" smtClean="0">
                          <a:solidFill>
                            <a:schemeClr val="dk1"/>
                          </a:solidFill>
                          <a:latin typeface="Myriad Pro" panose="020B0503030403020204" pitchFamily="34" charset="0"/>
                          <a:ea typeface="+mn-ea"/>
                          <a:cs typeface="+mn-cs"/>
                        </a:rPr>
                        <a:t>Calculate</a:t>
                      </a:r>
                      <a:endParaRPr lang="en-US" sz="1800" kern="1200" dirty="0">
                        <a:solidFill>
                          <a:schemeClr val="dk1"/>
                        </a:solidFill>
                        <a:latin typeface="Myriad Pro" panose="020B0503030403020204" pitchFamily="34" charset="0"/>
                        <a:ea typeface="+mn-ea"/>
                        <a:cs typeface="+mn-cs"/>
                      </a:endParaRPr>
                    </a:p>
                  </a:txBody>
                  <a:tcPr>
                    <a:solidFill>
                      <a:srgbClr val="D9D9D9">
                        <a:alpha val="40000"/>
                      </a:srgbClr>
                    </a:solidFill>
                  </a:tcPr>
                </a:tc>
                <a:tc>
                  <a:txBody>
                    <a:bodyPr/>
                    <a:lstStyle/>
                    <a:p>
                      <a:pPr marL="0" algn="l" defTabSz="914400" rtl="0" eaLnBrk="1" latinLnBrk="0" hangingPunct="1"/>
                      <a:r>
                        <a:rPr lang="en-US" sz="1800" kern="1200" dirty="0" smtClean="0">
                          <a:solidFill>
                            <a:schemeClr val="dk1"/>
                          </a:solidFill>
                          <a:latin typeface="Myriad Pro" panose="020B0503030403020204" pitchFamily="34" charset="0"/>
                          <a:ea typeface="+mn-ea"/>
                          <a:cs typeface="+mn-cs"/>
                        </a:rPr>
                        <a:t>Collect</a:t>
                      </a:r>
                      <a:endParaRPr lang="en-US" sz="1800" kern="1200" dirty="0">
                        <a:solidFill>
                          <a:schemeClr val="dk1"/>
                        </a:solidFill>
                        <a:latin typeface="Myriad Pro" panose="020B0503030403020204" pitchFamily="34" charset="0"/>
                        <a:ea typeface="+mn-ea"/>
                        <a:cs typeface="+mn-cs"/>
                      </a:endParaRPr>
                    </a:p>
                  </a:txBody>
                  <a:tcPr>
                    <a:solidFill>
                      <a:srgbClr val="D9D9D9">
                        <a:alpha val="40000"/>
                      </a:srgbClr>
                    </a:solidFill>
                  </a:tcPr>
                </a:tc>
                <a:tc>
                  <a:txBody>
                    <a:bodyPr/>
                    <a:lstStyle/>
                    <a:p>
                      <a:pPr marL="0" algn="l" defTabSz="914400" rtl="0" eaLnBrk="1" latinLnBrk="0" hangingPunct="1"/>
                      <a:r>
                        <a:rPr lang="en-US" sz="1800" kern="1200" dirty="0" smtClean="0">
                          <a:solidFill>
                            <a:schemeClr val="dk1"/>
                          </a:solidFill>
                          <a:latin typeface="Myriad Pro" panose="020B0503030403020204" pitchFamily="34" charset="0"/>
                          <a:ea typeface="+mn-ea"/>
                          <a:cs typeface="+mn-cs"/>
                        </a:rPr>
                        <a:t>Attach</a:t>
                      </a:r>
                    </a:p>
                  </a:txBody>
                  <a:tcPr>
                    <a:solidFill>
                      <a:srgbClr val="D9D9D9">
                        <a:alpha val="40000"/>
                      </a:srgbClr>
                    </a:solidFill>
                  </a:tcPr>
                </a:tc>
                <a:extLst>
                  <a:ext uri="{0D108BD9-81ED-4DB2-BD59-A6C34878D82A}">
                    <a16:rowId xmlns:a16="http://schemas.microsoft.com/office/drawing/2014/main" val="3004866826"/>
                  </a:ext>
                </a:extLst>
              </a:tr>
              <a:tr h="344634">
                <a:tc>
                  <a:txBody>
                    <a:bodyPr/>
                    <a:lstStyle/>
                    <a:p>
                      <a:pPr marL="0" algn="l" defTabSz="914400" rtl="0" eaLnBrk="1" latinLnBrk="0" hangingPunct="1"/>
                      <a:endParaRPr lang="en-US" sz="1800" kern="1200" dirty="0">
                        <a:solidFill>
                          <a:schemeClr val="dk1"/>
                        </a:solidFill>
                        <a:latin typeface="+mn-lt"/>
                        <a:ea typeface="+mn-ea"/>
                        <a:cs typeface="+mn-cs"/>
                      </a:endParaRPr>
                    </a:p>
                  </a:txBody>
                  <a:tcPr>
                    <a:solidFill>
                      <a:srgbClr val="7C7C7C"/>
                    </a:solidFill>
                  </a:tcPr>
                </a:tc>
                <a:tc>
                  <a:txBody>
                    <a:bodyPr/>
                    <a:lstStyle/>
                    <a:p>
                      <a:pPr marL="0" algn="l" defTabSz="914400" rtl="0" eaLnBrk="1" latinLnBrk="0" hangingPunct="1"/>
                      <a:r>
                        <a:rPr lang="en-US" sz="1800" kern="1200" dirty="0" smtClean="0">
                          <a:solidFill>
                            <a:schemeClr val="bg1"/>
                          </a:solidFill>
                          <a:latin typeface="Myriad Pro" panose="020B0503030403020204" pitchFamily="34" charset="0"/>
                          <a:ea typeface="+mn-ea"/>
                          <a:cs typeface="+mn-cs"/>
                        </a:rPr>
                        <a:t>Identify</a:t>
                      </a:r>
                      <a:endParaRPr lang="en-US" sz="1800" kern="1200" dirty="0">
                        <a:solidFill>
                          <a:schemeClr val="bg1"/>
                        </a:solidFill>
                        <a:latin typeface="Myriad Pro" panose="020B0503030403020204" pitchFamily="34" charset="0"/>
                        <a:ea typeface="+mn-ea"/>
                        <a:cs typeface="+mn-cs"/>
                      </a:endParaRPr>
                    </a:p>
                  </a:txBody>
                  <a:tcPr>
                    <a:solidFill>
                      <a:srgbClr val="7C7C7C"/>
                    </a:solidFill>
                  </a:tcPr>
                </a:tc>
                <a:tc>
                  <a:txBody>
                    <a:bodyPr/>
                    <a:lstStyle/>
                    <a:p>
                      <a:pPr marL="0" algn="l" defTabSz="914400" rtl="0" eaLnBrk="1" latinLnBrk="0" hangingPunct="1"/>
                      <a:r>
                        <a:rPr lang="en-US" sz="1800" kern="1200" smtClean="0">
                          <a:solidFill>
                            <a:schemeClr val="bg1"/>
                          </a:solidFill>
                          <a:latin typeface="Myriad Pro" panose="020B0503030403020204" pitchFamily="34" charset="0"/>
                          <a:ea typeface="+mn-ea"/>
                          <a:cs typeface="+mn-cs"/>
                        </a:rPr>
                        <a:t>Discuss</a:t>
                      </a:r>
                      <a:endParaRPr lang="en-US" sz="1800" kern="1200" dirty="0">
                        <a:solidFill>
                          <a:schemeClr val="bg1"/>
                        </a:solidFill>
                        <a:latin typeface="Myriad Pro" panose="020B0503030403020204" pitchFamily="34" charset="0"/>
                        <a:ea typeface="+mn-ea"/>
                        <a:cs typeface="+mn-cs"/>
                      </a:endParaRPr>
                    </a:p>
                  </a:txBody>
                  <a:tcPr>
                    <a:solidFill>
                      <a:srgbClr val="7C7C7C"/>
                    </a:solidFill>
                  </a:tcPr>
                </a:tc>
                <a:tc>
                  <a:txBody>
                    <a:bodyPr/>
                    <a:lstStyle/>
                    <a:p>
                      <a:pPr marL="0" algn="l" defTabSz="914400" rtl="0" eaLnBrk="1" latinLnBrk="0" hangingPunct="1"/>
                      <a:r>
                        <a:rPr lang="en-US" sz="1800" kern="1200" smtClean="0">
                          <a:solidFill>
                            <a:schemeClr val="bg1"/>
                          </a:solidFill>
                          <a:latin typeface="Myriad Pro" panose="020B0503030403020204" pitchFamily="34" charset="0"/>
                          <a:ea typeface="+mn-ea"/>
                          <a:cs typeface="+mn-cs"/>
                        </a:rPr>
                        <a:t>Demonstrate</a:t>
                      </a:r>
                      <a:endParaRPr lang="en-US" sz="1800" kern="1200" dirty="0">
                        <a:solidFill>
                          <a:schemeClr val="bg1"/>
                        </a:solidFill>
                        <a:latin typeface="Myriad Pro" panose="020B0503030403020204" pitchFamily="34" charset="0"/>
                        <a:ea typeface="+mn-ea"/>
                        <a:cs typeface="+mn-cs"/>
                      </a:endParaRPr>
                    </a:p>
                  </a:txBody>
                  <a:tcPr>
                    <a:solidFill>
                      <a:srgbClr val="7C7C7C"/>
                    </a:solidFill>
                  </a:tcPr>
                </a:tc>
                <a:tc>
                  <a:txBody>
                    <a:bodyPr/>
                    <a:lstStyle/>
                    <a:p>
                      <a:pPr marL="0" algn="l" defTabSz="914400" rtl="0" eaLnBrk="1" latinLnBrk="0" hangingPunct="1"/>
                      <a:r>
                        <a:rPr lang="en-US" sz="1800" kern="1200" dirty="0" smtClean="0">
                          <a:solidFill>
                            <a:schemeClr val="bg1"/>
                          </a:solidFill>
                          <a:latin typeface="Myriad Pro" panose="020B0503030403020204" pitchFamily="34" charset="0"/>
                          <a:ea typeface="+mn-ea"/>
                          <a:cs typeface="+mn-cs"/>
                        </a:rPr>
                        <a:t>Categorize</a:t>
                      </a:r>
                      <a:endParaRPr lang="en-US" sz="1800" kern="1200" dirty="0">
                        <a:solidFill>
                          <a:schemeClr val="bg1"/>
                        </a:solidFill>
                        <a:latin typeface="Myriad Pro" panose="020B0503030403020204" pitchFamily="34" charset="0"/>
                        <a:ea typeface="+mn-ea"/>
                        <a:cs typeface="+mn-cs"/>
                      </a:endParaRPr>
                    </a:p>
                  </a:txBody>
                  <a:tcPr>
                    <a:solidFill>
                      <a:srgbClr val="7C7C7C"/>
                    </a:solidFill>
                  </a:tcPr>
                </a:tc>
                <a:tc>
                  <a:txBody>
                    <a:bodyPr/>
                    <a:lstStyle/>
                    <a:p>
                      <a:pPr marL="0" algn="l" defTabSz="914400" rtl="0" eaLnBrk="1" latinLnBrk="0" hangingPunct="1"/>
                      <a:r>
                        <a:rPr lang="en-US" sz="1800" kern="1200" dirty="0" smtClean="0">
                          <a:solidFill>
                            <a:schemeClr val="bg1"/>
                          </a:solidFill>
                          <a:latin typeface="Myriad Pro" panose="020B0503030403020204" pitchFamily="34" charset="0"/>
                          <a:ea typeface="+mn-ea"/>
                          <a:cs typeface="+mn-cs"/>
                        </a:rPr>
                        <a:t>Combine</a:t>
                      </a:r>
                      <a:endParaRPr lang="en-US" sz="1800" kern="1200" dirty="0">
                        <a:solidFill>
                          <a:schemeClr val="bg1"/>
                        </a:solidFill>
                        <a:latin typeface="Myriad Pro" panose="020B0503030403020204" pitchFamily="34" charset="0"/>
                        <a:ea typeface="+mn-ea"/>
                        <a:cs typeface="+mn-cs"/>
                      </a:endParaRPr>
                    </a:p>
                  </a:txBody>
                  <a:tcPr>
                    <a:solidFill>
                      <a:srgbClr val="7C7C7C"/>
                    </a:solidFill>
                  </a:tcPr>
                </a:tc>
                <a:tc>
                  <a:txBody>
                    <a:bodyPr/>
                    <a:lstStyle/>
                    <a:p>
                      <a:pPr marL="0" algn="l" defTabSz="914400" rtl="0" eaLnBrk="1" latinLnBrk="0" hangingPunct="1"/>
                      <a:r>
                        <a:rPr lang="en-US" sz="1800" kern="1200" dirty="0" smtClean="0">
                          <a:solidFill>
                            <a:schemeClr val="bg1"/>
                          </a:solidFill>
                          <a:latin typeface="Myriad Pro" panose="020B0503030403020204" pitchFamily="34" charset="0"/>
                          <a:ea typeface="+mn-ea"/>
                          <a:cs typeface="+mn-cs"/>
                        </a:rPr>
                        <a:t>Choose</a:t>
                      </a:r>
                      <a:endParaRPr lang="en-US" sz="1800" kern="1200" dirty="0">
                        <a:solidFill>
                          <a:schemeClr val="bg1"/>
                        </a:solidFill>
                        <a:latin typeface="Myriad Pro" panose="020B0503030403020204" pitchFamily="34" charset="0"/>
                        <a:ea typeface="+mn-ea"/>
                        <a:cs typeface="+mn-cs"/>
                      </a:endParaRPr>
                    </a:p>
                  </a:txBody>
                  <a:tcPr>
                    <a:solidFill>
                      <a:srgbClr val="7C7C7C"/>
                    </a:solidFill>
                  </a:tcPr>
                </a:tc>
                <a:extLst>
                  <a:ext uri="{0D108BD9-81ED-4DB2-BD59-A6C34878D82A}">
                    <a16:rowId xmlns:a16="http://schemas.microsoft.com/office/drawing/2014/main" val="1695799576"/>
                  </a:ext>
                </a:extLst>
              </a:tr>
              <a:tr h="344634">
                <a:tc>
                  <a:txBody>
                    <a:bodyPr/>
                    <a:lstStyle/>
                    <a:p>
                      <a:pPr marL="0" algn="l" defTabSz="914400" rtl="0" eaLnBrk="1" latinLnBrk="0" hangingPunct="1"/>
                      <a:endParaRPr lang="en-US" sz="1800" kern="1200" dirty="0">
                        <a:solidFill>
                          <a:schemeClr val="dk1"/>
                        </a:solidFill>
                        <a:latin typeface="+mn-lt"/>
                        <a:ea typeface="+mn-ea"/>
                        <a:cs typeface="+mn-cs"/>
                      </a:endParaRPr>
                    </a:p>
                  </a:txBody>
                  <a:tcPr>
                    <a:solidFill>
                      <a:srgbClr val="D9D9D9">
                        <a:alpha val="40000"/>
                      </a:srgbClr>
                    </a:solidFill>
                  </a:tcPr>
                </a:tc>
                <a:tc>
                  <a:txBody>
                    <a:bodyPr/>
                    <a:lstStyle/>
                    <a:p>
                      <a:pPr marL="0" algn="l" defTabSz="914400" rtl="0" eaLnBrk="1" latinLnBrk="0" hangingPunct="1"/>
                      <a:r>
                        <a:rPr lang="en-US" sz="1800" kern="1200" dirty="0" smtClean="0">
                          <a:solidFill>
                            <a:schemeClr val="dk1"/>
                          </a:solidFill>
                          <a:latin typeface="Myriad Pro" panose="020B0503030403020204" pitchFamily="34" charset="0"/>
                          <a:ea typeface="+mn-ea"/>
                          <a:cs typeface="+mn-cs"/>
                        </a:rPr>
                        <a:t>Label</a:t>
                      </a:r>
                      <a:endParaRPr lang="en-US" sz="1800" kern="1200" dirty="0">
                        <a:solidFill>
                          <a:schemeClr val="dk1"/>
                        </a:solidFill>
                        <a:latin typeface="Myriad Pro" panose="020B0503030403020204" pitchFamily="34" charset="0"/>
                        <a:ea typeface="+mn-ea"/>
                        <a:cs typeface="+mn-cs"/>
                      </a:endParaRPr>
                    </a:p>
                  </a:txBody>
                  <a:tcPr>
                    <a:solidFill>
                      <a:srgbClr val="D9D9D9">
                        <a:alpha val="40000"/>
                      </a:srgbClr>
                    </a:solidFill>
                  </a:tcPr>
                </a:tc>
                <a:tc>
                  <a:txBody>
                    <a:bodyPr/>
                    <a:lstStyle/>
                    <a:p>
                      <a:pPr marL="0" algn="l" defTabSz="914400" rtl="0" eaLnBrk="1" latinLnBrk="0" hangingPunct="1"/>
                      <a:r>
                        <a:rPr lang="en-US" sz="1800" kern="1200" smtClean="0">
                          <a:solidFill>
                            <a:schemeClr val="dk1"/>
                          </a:solidFill>
                          <a:latin typeface="Myriad Pro" panose="020B0503030403020204" pitchFamily="34" charset="0"/>
                          <a:ea typeface="+mn-ea"/>
                          <a:cs typeface="+mn-cs"/>
                        </a:rPr>
                        <a:t>Distinguish</a:t>
                      </a:r>
                      <a:endParaRPr lang="en-US" sz="1800" kern="1200" dirty="0">
                        <a:solidFill>
                          <a:schemeClr val="dk1"/>
                        </a:solidFill>
                        <a:latin typeface="Myriad Pro" panose="020B0503030403020204" pitchFamily="34" charset="0"/>
                        <a:ea typeface="+mn-ea"/>
                        <a:cs typeface="+mn-cs"/>
                      </a:endParaRPr>
                    </a:p>
                  </a:txBody>
                  <a:tcPr>
                    <a:solidFill>
                      <a:srgbClr val="D9D9D9">
                        <a:alpha val="40000"/>
                      </a:srgbClr>
                    </a:solidFill>
                  </a:tcPr>
                </a:tc>
                <a:tc>
                  <a:txBody>
                    <a:bodyPr/>
                    <a:lstStyle/>
                    <a:p>
                      <a:pPr marL="0" algn="l" defTabSz="914400" rtl="0" eaLnBrk="1" latinLnBrk="0" hangingPunct="1"/>
                      <a:r>
                        <a:rPr lang="en-US" sz="1800" kern="1200" smtClean="0">
                          <a:solidFill>
                            <a:schemeClr val="dk1"/>
                          </a:solidFill>
                          <a:latin typeface="Myriad Pro" panose="020B0503030403020204" pitchFamily="34" charset="0"/>
                          <a:ea typeface="+mn-ea"/>
                          <a:cs typeface="+mn-cs"/>
                        </a:rPr>
                        <a:t>Discover</a:t>
                      </a:r>
                      <a:endParaRPr lang="en-US" sz="1800" kern="1200" dirty="0">
                        <a:solidFill>
                          <a:schemeClr val="dk1"/>
                        </a:solidFill>
                        <a:latin typeface="Myriad Pro" panose="020B0503030403020204" pitchFamily="34" charset="0"/>
                        <a:ea typeface="+mn-ea"/>
                        <a:cs typeface="+mn-cs"/>
                      </a:endParaRPr>
                    </a:p>
                  </a:txBody>
                  <a:tcPr>
                    <a:solidFill>
                      <a:srgbClr val="D9D9D9">
                        <a:alpha val="40000"/>
                      </a:srgbClr>
                    </a:solidFill>
                  </a:tcPr>
                </a:tc>
                <a:tc>
                  <a:txBody>
                    <a:bodyPr/>
                    <a:lstStyle/>
                    <a:p>
                      <a:pPr marL="0" algn="l" defTabSz="914400" rtl="0" eaLnBrk="1" latinLnBrk="0" hangingPunct="1"/>
                      <a:r>
                        <a:rPr lang="en-US" sz="1800" kern="1200" dirty="0" smtClean="0">
                          <a:solidFill>
                            <a:schemeClr val="dk1"/>
                          </a:solidFill>
                          <a:latin typeface="Myriad Pro" panose="020B0503030403020204" pitchFamily="34" charset="0"/>
                          <a:ea typeface="+mn-ea"/>
                          <a:cs typeface="+mn-cs"/>
                        </a:rPr>
                        <a:t>Compare</a:t>
                      </a:r>
                      <a:endParaRPr lang="en-US" sz="1800" kern="1200" dirty="0">
                        <a:solidFill>
                          <a:schemeClr val="dk1"/>
                        </a:solidFill>
                        <a:latin typeface="Myriad Pro" panose="020B0503030403020204" pitchFamily="34" charset="0"/>
                        <a:ea typeface="+mn-ea"/>
                        <a:cs typeface="+mn-cs"/>
                      </a:endParaRPr>
                    </a:p>
                  </a:txBody>
                  <a:tcPr>
                    <a:solidFill>
                      <a:srgbClr val="D9D9D9">
                        <a:alpha val="40000"/>
                      </a:srgbClr>
                    </a:solidFill>
                  </a:tcPr>
                </a:tc>
                <a:tc>
                  <a:txBody>
                    <a:bodyPr/>
                    <a:lstStyle/>
                    <a:p>
                      <a:pPr marL="0" algn="l" defTabSz="914400" rtl="0" eaLnBrk="1" latinLnBrk="0" hangingPunct="1"/>
                      <a:r>
                        <a:rPr lang="en-US" sz="1800" kern="1200" dirty="0" smtClean="0">
                          <a:solidFill>
                            <a:schemeClr val="dk1"/>
                          </a:solidFill>
                          <a:latin typeface="Myriad Pro" panose="020B0503030403020204" pitchFamily="34" charset="0"/>
                          <a:ea typeface="+mn-ea"/>
                          <a:cs typeface="+mn-cs"/>
                        </a:rPr>
                        <a:t>Comply</a:t>
                      </a:r>
                      <a:endParaRPr lang="en-US" sz="1800" kern="1200" dirty="0">
                        <a:solidFill>
                          <a:schemeClr val="dk1"/>
                        </a:solidFill>
                        <a:latin typeface="Myriad Pro" panose="020B0503030403020204" pitchFamily="34" charset="0"/>
                        <a:ea typeface="+mn-ea"/>
                        <a:cs typeface="+mn-cs"/>
                      </a:endParaRPr>
                    </a:p>
                  </a:txBody>
                  <a:tcPr>
                    <a:solidFill>
                      <a:srgbClr val="D9D9D9">
                        <a:alpha val="40000"/>
                      </a:srgbClr>
                    </a:solidFill>
                  </a:tcPr>
                </a:tc>
                <a:tc>
                  <a:txBody>
                    <a:bodyPr/>
                    <a:lstStyle/>
                    <a:p>
                      <a:pPr marL="0" algn="l" defTabSz="914400" rtl="0" eaLnBrk="1" latinLnBrk="0" hangingPunct="1"/>
                      <a:r>
                        <a:rPr lang="en-US" sz="1800" kern="1200" dirty="0" smtClean="0">
                          <a:solidFill>
                            <a:schemeClr val="dk1"/>
                          </a:solidFill>
                          <a:latin typeface="Myriad Pro" panose="020B0503030403020204" pitchFamily="34" charset="0"/>
                          <a:ea typeface="+mn-ea"/>
                          <a:cs typeface="+mn-cs"/>
                        </a:rPr>
                        <a:t>Compare</a:t>
                      </a:r>
                    </a:p>
                  </a:txBody>
                  <a:tcPr>
                    <a:solidFill>
                      <a:srgbClr val="D9D9D9">
                        <a:alpha val="40000"/>
                      </a:srgbClr>
                    </a:solidFill>
                  </a:tcPr>
                </a:tc>
                <a:extLst>
                  <a:ext uri="{0D108BD9-81ED-4DB2-BD59-A6C34878D82A}">
                    <a16:rowId xmlns:a16="http://schemas.microsoft.com/office/drawing/2014/main" val="1255656139"/>
                  </a:ext>
                </a:extLst>
              </a:tr>
              <a:tr h="344634">
                <a:tc>
                  <a:txBody>
                    <a:bodyPr/>
                    <a:lstStyle/>
                    <a:p>
                      <a:pPr marL="0" algn="l" defTabSz="914400" rtl="0" eaLnBrk="1" latinLnBrk="0" hangingPunct="1"/>
                      <a:endParaRPr lang="en-US" sz="1800" kern="1200" dirty="0">
                        <a:solidFill>
                          <a:schemeClr val="bg1"/>
                        </a:solidFill>
                        <a:latin typeface="+mn-lt"/>
                        <a:ea typeface="+mn-ea"/>
                        <a:cs typeface="+mn-cs"/>
                      </a:endParaRPr>
                    </a:p>
                  </a:txBody>
                  <a:tcPr>
                    <a:solidFill>
                      <a:srgbClr val="7C7C7C"/>
                    </a:solidFill>
                  </a:tcPr>
                </a:tc>
                <a:tc>
                  <a:txBody>
                    <a:bodyPr/>
                    <a:lstStyle/>
                    <a:p>
                      <a:pPr marL="0" algn="l" defTabSz="914400" rtl="0" eaLnBrk="1" latinLnBrk="0" hangingPunct="1"/>
                      <a:r>
                        <a:rPr lang="en-US" sz="1800" kern="1200" smtClean="0">
                          <a:solidFill>
                            <a:schemeClr val="bg1"/>
                          </a:solidFill>
                          <a:latin typeface="Myriad Pro" panose="020B0503030403020204" pitchFamily="34" charset="0"/>
                          <a:ea typeface="+mn-ea"/>
                          <a:cs typeface="+mn-cs"/>
                        </a:rPr>
                        <a:t>List</a:t>
                      </a:r>
                      <a:endParaRPr lang="en-US" sz="1800" kern="1200" dirty="0">
                        <a:solidFill>
                          <a:schemeClr val="bg1"/>
                        </a:solidFill>
                        <a:latin typeface="Myriad Pro" panose="020B0503030403020204" pitchFamily="34" charset="0"/>
                        <a:ea typeface="+mn-ea"/>
                        <a:cs typeface="+mn-cs"/>
                      </a:endParaRPr>
                    </a:p>
                  </a:txBody>
                  <a:tcPr>
                    <a:solidFill>
                      <a:srgbClr val="7C7C7C"/>
                    </a:solidFill>
                  </a:tcPr>
                </a:tc>
                <a:tc>
                  <a:txBody>
                    <a:bodyPr/>
                    <a:lstStyle/>
                    <a:p>
                      <a:pPr marL="0" algn="l" defTabSz="914400" rtl="0" eaLnBrk="1" latinLnBrk="0" hangingPunct="1"/>
                      <a:r>
                        <a:rPr lang="en-US" sz="1800" kern="1200" smtClean="0">
                          <a:solidFill>
                            <a:schemeClr val="bg1"/>
                          </a:solidFill>
                          <a:latin typeface="Myriad Pro" panose="020B0503030403020204" pitchFamily="34" charset="0"/>
                          <a:ea typeface="+mn-ea"/>
                          <a:cs typeface="+mn-cs"/>
                        </a:rPr>
                        <a:t>Estimate</a:t>
                      </a:r>
                      <a:endParaRPr lang="en-US" sz="1800" kern="1200" dirty="0">
                        <a:solidFill>
                          <a:schemeClr val="bg1"/>
                        </a:solidFill>
                        <a:latin typeface="Myriad Pro" panose="020B0503030403020204" pitchFamily="34" charset="0"/>
                        <a:ea typeface="+mn-ea"/>
                        <a:cs typeface="+mn-cs"/>
                      </a:endParaRPr>
                    </a:p>
                  </a:txBody>
                  <a:tcPr>
                    <a:solidFill>
                      <a:srgbClr val="7C7C7C"/>
                    </a:solidFill>
                  </a:tcPr>
                </a:tc>
                <a:tc>
                  <a:txBody>
                    <a:bodyPr/>
                    <a:lstStyle/>
                    <a:p>
                      <a:pPr marL="0" algn="l" defTabSz="914400" rtl="0" eaLnBrk="1" latinLnBrk="0" hangingPunct="1"/>
                      <a:r>
                        <a:rPr lang="en-US" sz="1800" kern="1200" smtClean="0">
                          <a:solidFill>
                            <a:schemeClr val="bg1"/>
                          </a:solidFill>
                          <a:latin typeface="Myriad Pro" panose="020B0503030403020204" pitchFamily="34" charset="0"/>
                          <a:ea typeface="+mn-ea"/>
                          <a:cs typeface="+mn-cs"/>
                        </a:rPr>
                        <a:t>Dramatize</a:t>
                      </a:r>
                      <a:endParaRPr lang="en-US" sz="1800" kern="1200" dirty="0">
                        <a:solidFill>
                          <a:schemeClr val="bg1"/>
                        </a:solidFill>
                        <a:latin typeface="Myriad Pro" panose="020B0503030403020204" pitchFamily="34" charset="0"/>
                        <a:ea typeface="+mn-ea"/>
                        <a:cs typeface="+mn-cs"/>
                      </a:endParaRPr>
                    </a:p>
                  </a:txBody>
                  <a:tcPr>
                    <a:solidFill>
                      <a:srgbClr val="7C7C7C"/>
                    </a:solidFill>
                  </a:tcPr>
                </a:tc>
                <a:tc>
                  <a:txBody>
                    <a:bodyPr/>
                    <a:lstStyle/>
                    <a:p>
                      <a:pPr marL="0" algn="l" defTabSz="914400" rtl="0" eaLnBrk="1" latinLnBrk="0" hangingPunct="1"/>
                      <a:r>
                        <a:rPr lang="en-US" sz="1800" kern="1200" dirty="0" smtClean="0">
                          <a:solidFill>
                            <a:schemeClr val="bg1"/>
                          </a:solidFill>
                          <a:latin typeface="Myriad Pro" panose="020B0503030403020204" pitchFamily="34" charset="0"/>
                          <a:ea typeface="+mn-ea"/>
                          <a:cs typeface="+mn-cs"/>
                        </a:rPr>
                        <a:t>Contrast</a:t>
                      </a:r>
                      <a:endParaRPr lang="en-US" sz="1800" kern="1200" dirty="0">
                        <a:solidFill>
                          <a:schemeClr val="bg1"/>
                        </a:solidFill>
                        <a:latin typeface="Myriad Pro" panose="020B0503030403020204" pitchFamily="34" charset="0"/>
                        <a:ea typeface="+mn-ea"/>
                        <a:cs typeface="+mn-cs"/>
                      </a:endParaRPr>
                    </a:p>
                  </a:txBody>
                  <a:tcPr>
                    <a:solidFill>
                      <a:srgbClr val="7C7C7C"/>
                    </a:solidFill>
                  </a:tcPr>
                </a:tc>
                <a:tc>
                  <a:txBody>
                    <a:bodyPr/>
                    <a:lstStyle/>
                    <a:p>
                      <a:pPr marL="0" algn="l" defTabSz="914400" rtl="0" eaLnBrk="1" latinLnBrk="0" hangingPunct="1"/>
                      <a:r>
                        <a:rPr lang="en-US" sz="1800" kern="1200" dirty="0" smtClean="0">
                          <a:solidFill>
                            <a:schemeClr val="bg1"/>
                          </a:solidFill>
                          <a:latin typeface="Myriad Pro" panose="020B0503030403020204" pitchFamily="34" charset="0"/>
                          <a:ea typeface="+mn-ea"/>
                          <a:cs typeface="+mn-cs"/>
                        </a:rPr>
                        <a:t>Compose</a:t>
                      </a:r>
                      <a:endParaRPr lang="en-US" sz="1800" kern="1200" dirty="0">
                        <a:solidFill>
                          <a:schemeClr val="bg1"/>
                        </a:solidFill>
                        <a:latin typeface="Myriad Pro" panose="020B0503030403020204" pitchFamily="34" charset="0"/>
                        <a:ea typeface="+mn-ea"/>
                        <a:cs typeface="+mn-cs"/>
                      </a:endParaRPr>
                    </a:p>
                  </a:txBody>
                  <a:tcPr>
                    <a:solidFill>
                      <a:srgbClr val="7C7C7C"/>
                    </a:solidFill>
                  </a:tcPr>
                </a:tc>
                <a:tc>
                  <a:txBody>
                    <a:bodyPr/>
                    <a:lstStyle/>
                    <a:p>
                      <a:pPr marL="0" algn="l" defTabSz="914400" rtl="0" eaLnBrk="1" latinLnBrk="0" hangingPunct="1"/>
                      <a:r>
                        <a:rPr lang="en-US" sz="1800" kern="1200" dirty="0" smtClean="0">
                          <a:solidFill>
                            <a:schemeClr val="bg1"/>
                          </a:solidFill>
                          <a:latin typeface="Myriad Pro" panose="020B0503030403020204" pitchFamily="34" charset="0"/>
                          <a:ea typeface="+mn-ea"/>
                          <a:cs typeface="+mn-cs"/>
                        </a:rPr>
                        <a:t>Conclude</a:t>
                      </a:r>
                      <a:endParaRPr lang="en-US" sz="1800" kern="1200" dirty="0">
                        <a:solidFill>
                          <a:schemeClr val="bg1"/>
                        </a:solidFill>
                        <a:latin typeface="Myriad Pro" panose="020B0503030403020204" pitchFamily="34" charset="0"/>
                        <a:ea typeface="+mn-ea"/>
                        <a:cs typeface="+mn-cs"/>
                      </a:endParaRPr>
                    </a:p>
                  </a:txBody>
                  <a:tcPr>
                    <a:solidFill>
                      <a:srgbClr val="7C7C7C"/>
                    </a:solidFill>
                  </a:tcPr>
                </a:tc>
                <a:extLst>
                  <a:ext uri="{0D108BD9-81ED-4DB2-BD59-A6C34878D82A}">
                    <a16:rowId xmlns:a16="http://schemas.microsoft.com/office/drawing/2014/main" val="2673567169"/>
                  </a:ext>
                </a:extLst>
              </a:tr>
              <a:tr h="365419">
                <a:tc>
                  <a:txBody>
                    <a:bodyPr/>
                    <a:lstStyle/>
                    <a:p>
                      <a:pPr marL="0" algn="l" defTabSz="914400" rtl="0" eaLnBrk="1" latinLnBrk="0" hangingPunct="1"/>
                      <a:endParaRPr lang="en-US" sz="1800" kern="1200" dirty="0">
                        <a:solidFill>
                          <a:schemeClr val="dk1"/>
                        </a:solidFill>
                        <a:latin typeface="+mn-lt"/>
                        <a:ea typeface="+mn-ea"/>
                        <a:cs typeface="+mn-cs"/>
                      </a:endParaRPr>
                    </a:p>
                  </a:txBody>
                  <a:tcPr>
                    <a:solidFill>
                      <a:srgbClr val="D9D9D9">
                        <a:alpha val="40000"/>
                      </a:srgbClr>
                    </a:solidFill>
                  </a:tcPr>
                </a:tc>
                <a:tc>
                  <a:txBody>
                    <a:bodyPr/>
                    <a:lstStyle/>
                    <a:p>
                      <a:pPr marL="0" algn="l" defTabSz="914400" rtl="0" eaLnBrk="1" latinLnBrk="0" hangingPunct="1"/>
                      <a:r>
                        <a:rPr lang="en-US" sz="1800" kern="1200" dirty="0" smtClean="0">
                          <a:solidFill>
                            <a:schemeClr val="dk1"/>
                          </a:solidFill>
                          <a:latin typeface="Myriad Pro" panose="020B0503030403020204" pitchFamily="34" charset="0"/>
                          <a:ea typeface="+mn-ea"/>
                          <a:cs typeface="+mn-cs"/>
                        </a:rPr>
                        <a:t>Match</a:t>
                      </a:r>
                      <a:endParaRPr lang="en-US" sz="1800" kern="1200" dirty="0">
                        <a:solidFill>
                          <a:schemeClr val="dk1"/>
                        </a:solidFill>
                        <a:latin typeface="Myriad Pro" panose="020B0503030403020204" pitchFamily="34" charset="0"/>
                        <a:ea typeface="+mn-ea"/>
                        <a:cs typeface="+mn-cs"/>
                      </a:endParaRPr>
                    </a:p>
                  </a:txBody>
                  <a:tcPr>
                    <a:solidFill>
                      <a:srgbClr val="D9D9D9">
                        <a:alpha val="40000"/>
                      </a:srgbClr>
                    </a:solidFill>
                  </a:tcPr>
                </a:tc>
                <a:tc>
                  <a:txBody>
                    <a:bodyPr/>
                    <a:lstStyle/>
                    <a:p>
                      <a:pPr marL="0" algn="l" defTabSz="914400" rtl="0" eaLnBrk="1" latinLnBrk="0" hangingPunct="1"/>
                      <a:r>
                        <a:rPr lang="en-US" sz="1800" kern="1200" smtClean="0">
                          <a:solidFill>
                            <a:schemeClr val="dk1"/>
                          </a:solidFill>
                          <a:latin typeface="Myriad Pro" panose="020B0503030403020204" pitchFamily="34" charset="0"/>
                          <a:ea typeface="+mn-ea"/>
                          <a:cs typeface="+mn-cs"/>
                        </a:rPr>
                        <a:t>Explain</a:t>
                      </a:r>
                      <a:endParaRPr lang="en-US" sz="1800" kern="1200" dirty="0">
                        <a:solidFill>
                          <a:schemeClr val="dk1"/>
                        </a:solidFill>
                        <a:latin typeface="Myriad Pro" panose="020B0503030403020204" pitchFamily="34" charset="0"/>
                        <a:ea typeface="+mn-ea"/>
                        <a:cs typeface="+mn-cs"/>
                      </a:endParaRPr>
                    </a:p>
                  </a:txBody>
                  <a:tcPr>
                    <a:solidFill>
                      <a:srgbClr val="D9D9D9">
                        <a:alpha val="40000"/>
                      </a:srgbClr>
                    </a:solidFill>
                  </a:tcPr>
                </a:tc>
                <a:tc>
                  <a:txBody>
                    <a:bodyPr/>
                    <a:lstStyle/>
                    <a:p>
                      <a:pPr marL="0" algn="l" defTabSz="914400" rtl="0" eaLnBrk="1" latinLnBrk="0" hangingPunct="1"/>
                      <a:r>
                        <a:rPr lang="en-US" sz="1800" kern="1200" smtClean="0">
                          <a:solidFill>
                            <a:schemeClr val="dk1"/>
                          </a:solidFill>
                          <a:latin typeface="Myriad Pro" panose="020B0503030403020204" pitchFamily="34" charset="0"/>
                          <a:ea typeface="+mn-ea"/>
                          <a:cs typeface="+mn-cs"/>
                        </a:rPr>
                        <a:t>Employ</a:t>
                      </a:r>
                      <a:endParaRPr lang="en-US" sz="1800" kern="1200" dirty="0">
                        <a:solidFill>
                          <a:schemeClr val="dk1"/>
                        </a:solidFill>
                        <a:latin typeface="Myriad Pro" panose="020B0503030403020204" pitchFamily="34" charset="0"/>
                        <a:ea typeface="+mn-ea"/>
                        <a:cs typeface="+mn-cs"/>
                      </a:endParaRPr>
                    </a:p>
                  </a:txBody>
                  <a:tcPr>
                    <a:solidFill>
                      <a:srgbClr val="D9D9D9">
                        <a:alpha val="40000"/>
                      </a:srgbClr>
                    </a:solidFill>
                  </a:tcPr>
                </a:tc>
                <a:tc>
                  <a:txBody>
                    <a:bodyPr/>
                    <a:lstStyle/>
                    <a:p>
                      <a:pPr marL="0" algn="l" defTabSz="914400" rtl="0" eaLnBrk="1" latinLnBrk="0" hangingPunct="1"/>
                      <a:r>
                        <a:rPr lang="en-US" sz="1800" kern="1200" dirty="0" smtClean="0">
                          <a:solidFill>
                            <a:schemeClr val="dk1"/>
                          </a:solidFill>
                          <a:latin typeface="Myriad Pro" panose="020B0503030403020204" pitchFamily="34" charset="0"/>
                          <a:ea typeface="+mn-ea"/>
                          <a:cs typeface="+mn-cs"/>
                        </a:rPr>
                        <a:t>Criticize</a:t>
                      </a:r>
                      <a:endParaRPr lang="en-US" sz="1800" kern="1200" dirty="0">
                        <a:solidFill>
                          <a:schemeClr val="dk1"/>
                        </a:solidFill>
                        <a:latin typeface="Myriad Pro" panose="020B0503030403020204" pitchFamily="34" charset="0"/>
                        <a:ea typeface="+mn-ea"/>
                        <a:cs typeface="+mn-cs"/>
                      </a:endParaRPr>
                    </a:p>
                  </a:txBody>
                  <a:tcPr>
                    <a:solidFill>
                      <a:srgbClr val="D9D9D9">
                        <a:alpha val="40000"/>
                      </a:srgbClr>
                    </a:solidFill>
                  </a:tcPr>
                </a:tc>
                <a:tc>
                  <a:txBody>
                    <a:bodyPr/>
                    <a:lstStyle/>
                    <a:p>
                      <a:pPr marL="0" algn="l" defTabSz="914400" rtl="0" eaLnBrk="1" latinLnBrk="0" hangingPunct="1"/>
                      <a:r>
                        <a:rPr lang="en-US" sz="1800" kern="1200" dirty="0" smtClean="0">
                          <a:solidFill>
                            <a:schemeClr val="dk1"/>
                          </a:solidFill>
                          <a:latin typeface="Myriad Pro" panose="020B0503030403020204" pitchFamily="34" charset="0"/>
                          <a:ea typeface="+mn-ea"/>
                          <a:cs typeface="+mn-cs"/>
                        </a:rPr>
                        <a:t>Construct</a:t>
                      </a:r>
                      <a:endParaRPr lang="en-US" sz="1800" kern="1200" dirty="0">
                        <a:solidFill>
                          <a:schemeClr val="dk1"/>
                        </a:solidFill>
                        <a:latin typeface="Myriad Pro" panose="020B0503030403020204" pitchFamily="34" charset="0"/>
                        <a:ea typeface="+mn-ea"/>
                        <a:cs typeface="+mn-cs"/>
                      </a:endParaRPr>
                    </a:p>
                  </a:txBody>
                  <a:tcPr>
                    <a:solidFill>
                      <a:srgbClr val="D9D9D9">
                        <a:alpha val="40000"/>
                      </a:srgbClr>
                    </a:solidFill>
                  </a:tcPr>
                </a:tc>
                <a:tc>
                  <a:txBody>
                    <a:bodyPr/>
                    <a:lstStyle/>
                    <a:p>
                      <a:pPr marL="0" algn="l" defTabSz="914400" rtl="0" eaLnBrk="1" latinLnBrk="0" hangingPunct="1"/>
                      <a:r>
                        <a:rPr lang="en-US" sz="1800" kern="1200" dirty="0" smtClean="0">
                          <a:solidFill>
                            <a:schemeClr val="dk1"/>
                          </a:solidFill>
                          <a:latin typeface="Myriad Pro" panose="020B0503030403020204" pitchFamily="34" charset="0"/>
                          <a:ea typeface="+mn-ea"/>
                          <a:cs typeface="+mn-cs"/>
                        </a:rPr>
                        <a:t>Contrast</a:t>
                      </a:r>
                      <a:endParaRPr lang="en-US" sz="1800" kern="1200" dirty="0">
                        <a:solidFill>
                          <a:schemeClr val="dk1"/>
                        </a:solidFill>
                        <a:latin typeface="Myriad Pro" panose="020B0503030403020204" pitchFamily="34" charset="0"/>
                        <a:ea typeface="+mn-ea"/>
                        <a:cs typeface="+mn-cs"/>
                      </a:endParaRPr>
                    </a:p>
                  </a:txBody>
                  <a:tcPr>
                    <a:solidFill>
                      <a:srgbClr val="D9D9D9">
                        <a:alpha val="40000"/>
                      </a:srgbClr>
                    </a:solidFill>
                  </a:tcPr>
                </a:tc>
                <a:extLst>
                  <a:ext uri="{0D108BD9-81ED-4DB2-BD59-A6C34878D82A}">
                    <a16:rowId xmlns:a16="http://schemas.microsoft.com/office/drawing/2014/main" val="3653833850"/>
                  </a:ext>
                </a:extLst>
              </a:tr>
              <a:tr h="354776">
                <a:tc>
                  <a:txBody>
                    <a:bodyPr/>
                    <a:lstStyle/>
                    <a:p>
                      <a:pPr marL="0" algn="l" defTabSz="914400" rtl="0" eaLnBrk="1" latinLnBrk="0" hangingPunct="1"/>
                      <a:endParaRPr lang="en-US" sz="1800" kern="1200" dirty="0">
                        <a:solidFill>
                          <a:schemeClr val="dk1"/>
                        </a:solidFill>
                        <a:latin typeface="+mn-lt"/>
                        <a:ea typeface="+mn-ea"/>
                        <a:cs typeface="+mn-cs"/>
                      </a:endParaRPr>
                    </a:p>
                  </a:txBody>
                  <a:tcPr>
                    <a:solidFill>
                      <a:srgbClr val="7C7C7C"/>
                    </a:solidFill>
                  </a:tcPr>
                </a:tc>
                <a:tc>
                  <a:txBody>
                    <a:bodyPr/>
                    <a:lstStyle/>
                    <a:p>
                      <a:pPr marL="0" algn="l" defTabSz="914400" rtl="0" eaLnBrk="1" latinLnBrk="0" hangingPunct="1"/>
                      <a:r>
                        <a:rPr lang="en-US" sz="1800" kern="1200" dirty="0" smtClean="0">
                          <a:solidFill>
                            <a:schemeClr val="bg1"/>
                          </a:solidFill>
                          <a:latin typeface="Myriad Pro" panose="020B0503030403020204" pitchFamily="34" charset="0"/>
                          <a:ea typeface="+mn-ea"/>
                          <a:cs typeface="+mn-cs"/>
                        </a:rPr>
                        <a:t>Memorize</a:t>
                      </a:r>
                      <a:endParaRPr lang="en-US" sz="1800" kern="1200" dirty="0">
                        <a:solidFill>
                          <a:schemeClr val="bg1"/>
                        </a:solidFill>
                        <a:latin typeface="Myriad Pro" panose="020B0503030403020204" pitchFamily="34" charset="0"/>
                        <a:ea typeface="+mn-ea"/>
                        <a:cs typeface="+mn-cs"/>
                      </a:endParaRPr>
                    </a:p>
                  </a:txBody>
                  <a:tcPr>
                    <a:solidFill>
                      <a:srgbClr val="7C7C7C"/>
                    </a:solidFill>
                  </a:tcPr>
                </a:tc>
                <a:tc>
                  <a:txBody>
                    <a:bodyPr/>
                    <a:lstStyle/>
                    <a:p>
                      <a:pPr marL="0" algn="l" defTabSz="914400" rtl="0" eaLnBrk="1" latinLnBrk="0" hangingPunct="1"/>
                      <a:r>
                        <a:rPr lang="en-US" sz="1800" kern="1200" smtClean="0">
                          <a:solidFill>
                            <a:schemeClr val="bg1"/>
                          </a:solidFill>
                          <a:latin typeface="Myriad Pro" panose="020B0503030403020204" pitchFamily="34" charset="0"/>
                          <a:ea typeface="+mn-ea"/>
                          <a:cs typeface="+mn-cs"/>
                        </a:rPr>
                        <a:t>Express</a:t>
                      </a:r>
                      <a:endParaRPr lang="en-US" sz="1800" kern="1200" dirty="0">
                        <a:solidFill>
                          <a:schemeClr val="bg1"/>
                        </a:solidFill>
                        <a:latin typeface="Myriad Pro" panose="020B0503030403020204" pitchFamily="34" charset="0"/>
                        <a:ea typeface="+mn-ea"/>
                        <a:cs typeface="+mn-cs"/>
                      </a:endParaRPr>
                    </a:p>
                  </a:txBody>
                  <a:tcPr>
                    <a:solidFill>
                      <a:srgbClr val="7C7C7C"/>
                    </a:solidFill>
                  </a:tcPr>
                </a:tc>
                <a:tc>
                  <a:txBody>
                    <a:bodyPr/>
                    <a:lstStyle/>
                    <a:p>
                      <a:pPr marL="0" algn="l" defTabSz="914400" rtl="0" eaLnBrk="1" latinLnBrk="0" hangingPunct="1"/>
                      <a:r>
                        <a:rPr lang="en-US" sz="1800" kern="1200" smtClean="0">
                          <a:solidFill>
                            <a:schemeClr val="bg1"/>
                          </a:solidFill>
                          <a:latin typeface="Myriad Pro" panose="020B0503030403020204" pitchFamily="34" charset="0"/>
                          <a:ea typeface="+mn-ea"/>
                          <a:cs typeface="+mn-cs"/>
                        </a:rPr>
                        <a:t>Illustrate</a:t>
                      </a:r>
                      <a:endParaRPr lang="en-US" sz="1800" kern="1200" dirty="0">
                        <a:solidFill>
                          <a:schemeClr val="bg1"/>
                        </a:solidFill>
                        <a:latin typeface="Myriad Pro" panose="020B0503030403020204" pitchFamily="34" charset="0"/>
                        <a:ea typeface="+mn-ea"/>
                        <a:cs typeface="+mn-cs"/>
                      </a:endParaRPr>
                    </a:p>
                  </a:txBody>
                  <a:tcPr>
                    <a:solidFill>
                      <a:srgbClr val="7C7C7C"/>
                    </a:solidFill>
                  </a:tcPr>
                </a:tc>
                <a:tc>
                  <a:txBody>
                    <a:bodyPr/>
                    <a:lstStyle/>
                    <a:p>
                      <a:pPr marL="0" algn="l" defTabSz="914400" rtl="0" eaLnBrk="1" latinLnBrk="0" hangingPunct="1"/>
                      <a:r>
                        <a:rPr lang="en-US" sz="1800" kern="1200" dirty="0" smtClean="0">
                          <a:solidFill>
                            <a:schemeClr val="bg1"/>
                          </a:solidFill>
                          <a:latin typeface="Myriad Pro" panose="020B0503030403020204" pitchFamily="34" charset="0"/>
                          <a:ea typeface="+mn-ea"/>
                          <a:cs typeface="+mn-cs"/>
                        </a:rPr>
                        <a:t>Diagram</a:t>
                      </a:r>
                      <a:endParaRPr lang="en-US" sz="1800" kern="1200" dirty="0">
                        <a:solidFill>
                          <a:schemeClr val="bg1"/>
                        </a:solidFill>
                        <a:latin typeface="Myriad Pro" panose="020B0503030403020204" pitchFamily="34" charset="0"/>
                        <a:ea typeface="+mn-ea"/>
                        <a:cs typeface="+mn-cs"/>
                      </a:endParaRPr>
                    </a:p>
                  </a:txBody>
                  <a:tcPr>
                    <a:solidFill>
                      <a:srgbClr val="7C7C7C"/>
                    </a:solidFill>
                  </a:tcPr>
                </a:tc>
                <a:tc>
                  <a:txBody>
                    <a:bodyPr/>
                    <a:lstStyle/>
                    <a:p>
                      <a:pPr marL="0" algn="l" defTabSz="914400" rtl="0" eaLnBrk="1" latinLnBrk="0" hangingPunct="1"/>
                      <a:r>
                        <a:rPr lang="en-US" sz="1800" kern="1200" dirty="0" smtClean="0">
                          <a:solidFill>
                            <a:schemeClr val="bg1"/>
                          </a:solidFill>
                          <a:latin typeface="Myriad Pro" panose="020B0503030403020204" pitchFamily="34" charset="0"/>
                          <a:ea typeface="+mn-ea"/>
                          <a:cs typeface="+mn-cs"/>
                        </a:rPr>
                        <a:t>Create</a:t>
                      </a:r>
                      <a:endParaRPr lang="en-US" sz="1800" kern="1200" dirty="0">
                        <a:solidFill>
                          <a:schemeClr val="bg1"/>
                        </a:solidFill>
                        <a:latin typeface="Myriad Pro" panose="020B0503030403020204" pitchFamily="34" charset="0"/>
                        <a:ea typeface="+mn-ea"/>
                        <a:cs typeface="+mn-cs"/>
                      </a:endParaRPr>
                    </a:p>
                  </a:txBody>
                  <a:tcPr>
                    <a:solidFill>
                      <a:srgbClr val="7C7C7C"/>
                    </a:solidFill>
                  </a:tcPr>
                </a:tc>
                <a:tc>
                  <a:txBody>
                    <a:bodyPr/>
                    <a:lstStyle/>
                    <a:p>
                      <a:pPr marL="0" algn="l" defTabSz="914400" rtl="0" eaLnBrk="1" latinLnBrk="0" hangingPunct="1"/>
                      <a:r>
                        <a:rPr lang="en-US" sz="1800" kern="1200" dirty="0" smtClean="0">
                          <a:solidFill>
                            <a:schemeClr val="bg1"/>
                          </a:solidFill>
                          <a:latin typeface="Myriad Pro" panose="020B0503030403020204" pitchFamily="34" charset="0"/>
                          <a:ea typeface="+mn-ea"/>
                          <a:cs typeface="+mn-cs"/>
                        </a:rPr>
                        <a:t>Defend</a:t>
                      </a:r>
                      <a:endParaRPr lang="en-US" sz="1800" kern="1200" dirty="0">
                        <a:solidFill>
                          <a:schemeClr val="bg1"/>
                        </a:solidFill>
                        <a:latin typeface="Myriad Pro" panose="020B0503030403020204" pitchFamily="34" charset="0"/>
                        <a:ea typeface="+mn-ea"/>
                        <a:cs typeface="+mn-cs"/>
                      </a:endParaRPr>
                    </a:p>
                  </a:txBody>
                  <a:tcPr>
                    <a:solidFill>
                      <a:srgbClr val="7C7C7C"/>
                    </a:solidFill>
                  </a:tcPr>
                </a:tc>
                <a:extLst>
                  <a:ext uri="{0D108BD9-81ED-4DB2-BD59-A6C34878D82A}">
                    <a16:rowId xmlns:a16="http://schemas.microsoft.com/office/drawing/2014/main" val="2689289202"/>
                  </a:ext>
                </a:extLst>
              </a:tr>
              <a:tr h="344634">
                <a:tc>
                  <a:txBody>
                    <a:bodyPr/>
                    <a:lstStyle/>
                    <a:p>
                      <a:pPr marL="0" algn="l" defTabSz="914400" rtl="0" eaLnBrk="1" latinLnBrk="0" hangingPunct="1"/>
                      <a:endParaRPr lang="en-US" sz="1800" kern="1200" dirty="0">
                        <a:solidFill>
                          <a:schemeClr val="dk1"/>
                        </a:solidFill>
                        <a:latin typeface="+mn-lt"/>
                        <a:ea typeface="+mn-ea"/>
                        <a:cs typeface="+mn-cs"/>
                      </a:endParaRPr>
                    </a:p>
                  </a:txBody>
                  <a:tcPr>
                    <a:solidFill>
                      <a:srgbClr val="D9D9D9">
                        <a:alpha val="40000"/>
                      </a:srgbClr>
                    </a:solidFill>
                  </a:tcPr>
                </a:tc>
                <a:tc>
                  <a:txBody>
                    <a:bodyPr/>
                    <a:lstStyle/>
                    <a:p>
                      <a:pPr marL="0" algn="l" defTabSz="914400" rtl="0" eaLnBrk="1" latinLnBrk="0" hangingPunct="1"/>
                      <a:r>
                        <a:rPr lang="en-US" sz="1800" kern="1200" dirty="0" smtClean="0">
                          <a:solidFill>
                            <a:schemeClr val="dk1"/>
                          </a:solidFill>
                          <a:latin typeface="Myriad Pro" panose="020B0503030403020204" pitchFamily="34" charset="0"/>
                          <a:ea typeface="+mn-ea"/>
                          <a:cs typeface="+mn-cs"/>
                        </a:rPr>
                        <a:t>Name</a:t>
                      </a:r>
                      <a:endParaRPr lang="en-US" sz="1800" kern="1200" dirty="0">
                        <a:solidFill>
                          <a:schemeClr val="dk1"/>
                        </a:solidFill>
                        <a:latin typeface="Myriad Pro" panose="020B0503030403020204" pitchFamily="34" charset="0"/>
                        <a:ea typeface="+mn-ea"/>
                        <a:cs typeface="+mn-cs"/>
                      </a:endParaRPr>
                    </a:p>
                  </a:txBody>
                  <a:tcPr>
                    <a:solidFill>
                      <a:srgbClr val="D9D9D9">
                        <a:alpha val="40000"/>
                      </a:srgbClr>
                    </a:solidFill>
                  </a:tcPr>
                </a:tc>
                <a:tc>
                  <a:txBody>
                    <a:bodyPr/>
                    <a:lstStyle/>
                    <a:p>
                      <a:pPr marL="0" algn="l" defTabSz="914400" rtl="0" eaLnBrk="1" latinLnBrk="0" hangingPunct="1"/>
                      <a:r>
                        <a:rPr lang="en-US" sz="1800" kern="1200" dirty="0" smtClean="0">
                          <a:solidFill>
                            <a:schemeClr val="dk1"/>
                          </a:solidFill>
                          <a:latin typeface="Myriad Pro" panose="020B0503030403020204" pitchFamily="34" charset="0"/>
                          <a:ea typeface="+mn-ea"/>
                          <a:cs typeface="+mn-cs"/>
                        </a:rPr>
                        <a:t>Extend</a:t>
                      </a:r>
                      <a:endParaRPr lang="en-US" sz="1800" kern="1200" dirty="0">
                        <a:solidFill>
                          <a:schemeClr val="dk1"/>
                        </a:solidFill>
                        <a:latin typeface="Myriad Pro" panose="020B0503030403020204" pitchFamily="34" charset="0"/>
                        <a:ea typeface="+mn-ea"/>
                        <a:cs typeface="+mn-cs"/>
                      </a:endParaRPr>
                    </a:p>
                  </a:txBody>
                  <a:tcPr>
                    <a:solidFill>
                      <a:srgbClr val="D9D9D9">
                        <a:alpha val="40000"/>
                      </a:srgbClr>
                    </a:solidFill>
                  </a:tcPr>
                </a:tc>
                <a:tc>
                  <a:txBody>
                    <a:bodyPr/>
                    <a:lstStyle/>
                    <a:p>
                      <a:pPr marL="0" algn="l" defTabSz="914400" rtl="0" eaLnBrk="1" latinLnBrk="0" hangingPunct="1"/>
                      <a:r>
                        <a:rPr lang="en-US" sz="1800" kern="1200" dirty="0" smtClean="0">
                          <a:solidFill>
                            <a:schemeClr val="dk1"/>
                          </a:solidFill>
                          <a:latin typeface="Myriad Pro" panose="020B0503030403020204" pitchFamily="34" charset="0"/>
                          <a:ea typeface="+mn-ea"/>
                          <a:cs typeface="+mn-cs"/>
                        </a:rPr>
                        <a:t>Interpret</a:t>
                      </a:r>
                      <a:endParaRPr lang="en-US" sz="1800" kern="1200" dirty="0">
                        <a:solidFill>
                          <a:schemeClr val="dk1"/>
                        </a:solidFill>
                        <a:latin typeface="Myriad Pro" panose="020B0503030403020204" pitchFamily="34" charset="0"/>
                        <a:ea typeface="+mn-ea"/>
                        <a:cs typeface="+mn-cs"/>
                      </a:endParaRPr>
                    </a:p>
                  </a:txBody>
                  <a:tcPr>
                    <a:solidFill>
                      <a:srgbClr val="D9D9D9">
                        <a:alpha val="40000"/>
                      </a:srgbClr>
                    </a:solidFill>
                  </a:tcPr>
                </a:tc>
                <a:tc>
                  <a:txBody>
                    <a:bodyPr/>
                    <a:lstStyle/>
                    <a:p>
                      <a:pPr marL="0" algn="l" defTabSz="914400" rtl="0" eaLnBrk="1" latinLnBrk="0" hangingPunct="1"/>
                      <a:r>
                        <a:rPr lang="en-US" sz="1800" kern="1200" dirty="0" smtClean="0">
                          <a:solidFill>
                            <a:schemeClr val="dk1"/>
                          </a:solidFill>
                          <a:latin typeface="Myriad Pro" panose="020B0503030403020204" pitchFamily="34" charset="0"/>
                          <a:ea typeface="+mn-ea"/>
                          <a:cs typeface="+mn-cs"/>
                        </a:rPr>
                        <a:t>Differentiate</a:t>
                      </a:r>
                      <a:endParaRPr lang="en-US" sz="1800" kern="1200" dirty="0">
                        <a:solidFill>
                          <a:schemeClr val="dk1"/>
                        </a:solidFill>
                        <a:latin typeface="Myriad Pro" panose="020B0503030403020204" pitchFamily="34" charset="0"/>
                        <a:ea typeface="+mn-ea"/>
                        <a:cs typeface="+mn-cs"/>
                      </a:endParaRPr>
                    </a:p>
                  </a:txBody>
                  <a:tcPr>
                    <a:solidFill>
                      <a:srgbClr val="D9D9D9">
                        <a:alpha val="40000"/>
                      </a:srgbClr>
                    </a:solidFill>
                  </a:tcPr>
                </a:tc>
                <a:tc>
                  <a:txBody>
                    <a:bodyPr/>
                    <a:lstStyle/>
                    <a:p>
                      <a:pPr marL="0" algn="l" defTabSz="914400" rtl="0" eaLnBrk="1" latinLnBrk="0" hangingPunct="1"/>
                      <a:r>
                        <a:rPr lang="en-US" sz="1800" kern="1200" dirty="0" smtClean="0">
                          <a:solidFill>
                            <a:schemeClr val="dk1"/>
                          </a:solidFill>
                          <a:latin typeface="Myriad Pro" panose="020B0503030403020204" pitchFamily="34" charset="0"/>
                          <a:ea typeface="+mn-ea"/>
                          <a:cs typeface="+mn-cs"/>
                        </a:rPr>
                        <a:t>Design</a:t>
                      </a:r>
                      <a:endParaRPr lang="en-US" sz="1800" kern="1200" dirty="0">
                        <a:solidFill>
                          <a:schemeClr val="dk1"/>
                        </a:solidFill>
                        <a:latin typeface="Myriad Pro" panose="020B0503030403020204" pitchFamily="34" charset="0"/>
                        <a:ea typeface="+mn-ea"/>
                        <a:cs typeface="+mn-cs"/>
                      </a:endParaRPr>
                    </a:p>
                  </a:txBody>
                  <a:tcPr>
                    <a:solidFill>
                      <a:srgbClr val="D9D9D9">
                        <a:alpha val="40000"/>
                      </a:srgbClr>
                    </a:solidFill>
                  </a:tcPr>
                </a:tc>
                <a:tc>
                  <a:txBody>
                    <a:bodyPr/>
                    <a:lstStyle/>
                    <a:p>
                      <a:pPr marL="0" algn="l" defTabSz="914400" rtl="0" eaLnBrk="1" latinLnBrk="0" hangingPunct="1"/>
                      <a:r>
                        <a:rPr lang="en-US" sz="1800" kern="1200" dirty="0" smtClean="0">
                          <a:solidFill>
                            <a:schemeClr val="dk1"/>
                          </a:solidFill>
                          <a:latin typeface="Myriad Pro" panose="020B0503030403020204" pitchFamily="34" charset="0"/>
                          <a:ea typeface="+mn-ea"/>
                          <a:cs typeface="+mn-cs"/>
                        </a:rPr>
                        <a:t>Describe</a:t>
                      </a:r>
                      <a:endParaRPr lang="en-US" sz="1800" kern="1200" dirty="0">
                        <a:solidFill>
                          <a:schemeClr val="dk1"/>
                        </a:solidFill>
                        <a:latin typeface="Myriad Pro" panose="020B0503030403020204" pitchFamily="34" charset="0"/>
                        <a:ea typeface="+mn-ea"/>
                        <a:cs typeface="+mn-cs"/>
                      </a:endParaRPr>
                    </a:p>
                  </a:txBody>
                  <a:tcPr>
                    <a:solidFill>
                      <a:srgbClr val="D9D9D9">
                        <a:alpha val="40000"/>
                      </a:srgbClr>
                    </a:solidFill>
                  </a:tcPr>
                </a:tc>
                <a:extLst>
                  <a:ext uri="{0D108BD9-81ED-4DB2-BD59-A6C34878D82A}">
                    <a16:rowId xmlns:a16="http://schemas.microsoft.com/office/drawing/2014/main" val="568668153"/>
                  </a:ext>
                </a:extLst>
              </a:tr>
            </a:tbl>
          </a:graphicData>
        </a:graphic>
      </p:graphicFrame>
      <p:sp>
        <p:nvSpPr>
          <p:cNvPr id="7" name="TextBox 6"/>
          <p:cNvSpPr txBox="1"/>
          <p:nvPr/>
        </p:nvSpPr>
        <p:spPr>
          <a:xfrm>
            <a:off x="-2" y="0"/>
            <a:ext cx="12192005" cy="461665"/>
          </a:xfrm>
          <a:prstGeom prst="rect">
            <a:avLst/>
          </a:prstGeom>
          <a:noFill/>
        </p:spPr>
        <p:txBody>
          <a:bodyPr wrap="square" rtlCol="0">
            <a:spAutoFit/>
          </a:bodyPr>
          <a:lstStyle/>
          <a:p>
            <a:pPr algn="ctr"/>
            <a:r>
              <a:rPr lang="en-US" sz="2400" dirty="0" smtClean="0">
                <a:latin typeface="Myriad Pro" panose="020B0503030403020204" pitchFamily="34" charset="0"/>
              </a:rPr>
              <a:t>Bloom’s Taxonomy of Action Verbs</a:t>
            </a:r>
            <a:r>
              <a:rPr lang="en-US" sz="2400" i="1" dirty="0" smtClean="0">
                <a:latin typeface="Myriad Pro" panose="020B0503030403020204" pitchFamily="34" charset="0"/>
              </a:rPr>
              <a:t>—What do you want the student to be able to do?</a:t>
            </a:r>
            <a:endParaRPr lang="en-US" sz="2400" i="1" dirty="0">
              <a:latin typeface="Myriad Pro" panose="020B0503030403020204" pitchFamily="34" charset="0"/>
            </a:endParaRPr>
          </a:p>
        </p:txBody>
      </p:sp>
      <p:sp>
        <p:nvSpPr>
          <p:cNvPr id="8" name="TextBox 7"/>
          <p:cNvSpPr txBox="1"/>
          <p:nvPr/>
        </p:nvSpPr>
        <p:spPr>
          <a:xfrm>
            <a:off x="328773" y="6610393"/>
            <a:ext cx="11085816" cy="369332"/>
          </a:xfrm>
          <a:prstGeom prst="rect">
            <a:avLst/>
          </a:prstGeom>
          <a:noFill/>
        </p:spPr>
        <p:txBody>
          <a:bodyPr wrap="square" rtlCol="0">
            <a:spAutoFit/>
          </a:bodyPr>
          <a:lstStyle/>
          <a:p>
            <a:r>
              <a:rPr lang="en-US" dirty="0">
                <a:hlinkClick r:id="rId3"/>
              </a:rPr>
              <a:t>https://www.utica.edu/academic/Assessment/new/Blooms%20Taxonomy%20-%20Best.pdf</a:t>
            </a:r>
            <a:endParaRPr lang="en-US" dirty="0"/>
          </a:p>
        </p:txBody>
      </p:sp>
    </p:spTree>
    <p:extLst>
      <p:ext uri="{BB962C8B-B14F-4D97-AF65-F5344CB8AC3E}">
        <p14:creationId xmlns:p14="http://schemas.microsoft.com/office/powerpoint/2010/main" val="10626460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1683</TotalTime>
  <Words>1349</Words>
  <Application>Microsoft Office PowerPoint</Application>
  <PresentationFormat>Widescreen</PresentationFormat>
  <Paragraphs>262</Paragraphs>
  <Slides>23</Slides>
  <Notes>21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23</vt:i4>
      </vt:variant>
    </vt:vector>
  </HeadingPairs>
  <TitlesOfParts>
    <vt:vector size="34" baseType="lpstr">
      <vt:lpstr>Microsoft YaHei</vt:lpstr>
      <vt:lpstr>Arial</vt:lpstr>
      <vt:lpstr>Calibri</vt:lpstr>
      <vt:lpstr>Calibri Light</vt:lpstr>
      <vt:lpstr>Garamond</vt:lpstr>
      <vt:lpstr>Myriad Pro</vt:lpstr>
      <vt:lpstr>Myriad Pro Cond</vt:lpstr>
      <vt:lpstr>Times New Roman</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Purdue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Davis, Alexandra E</dc:creator>
  <cp:lastModifiedBy>Benson, Annette K</cp:lastModifiedBy>
  <cp:revision>78</cp:revision>
  <cp:lastPrinted>2020-02-03T15:29:32Z</cp:lastPrinted>
  <dcterms:created xsi:type="dcterms:W3CDTF">2018-08-22T15:01:12Z</dcterms:created>
  <dcterms:modified xsi:type="dcterms:W3CDTF">2020-02-07T01:27:20Z</dcterms:modified>
</cp:coreProperties>
</file>