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57" r:id="rId3"/>
    <p:sldId id="394" r:id="rId4"/>
    <p:sldId id="265" r:id="rId5"/>
    <p:sldId id="258" r:id="rId6"/>
    <p:sldId id="263" r:id="rId7"/>
    <p:sldId id="395" r:id="rId8"/>
    <p:sldId id="267" r:id="rId9"/>
    <p:sldId id="266" r:id="rId10"/>
    <p:sldId id="264" r:id="rId11"/>
    <p:sldId id="269" r:id="rId12"/>
    <p:sldId id="326" r:id="rId13"/>
    <p:sldId id="327" r:id="rId14"/>
    <p:sldId id="259" r:id="rId15"/>
    <p:sldId id="396" r:id="rId16"/>
    <p:sldId id="322" r:id="rId17"/>
    <p:sldId id="319" r:id="rId18"/>
    <p:sldId id="328" r:id="rId19"/>
    <p:sldId id="323" r:id="rId20"/>
    <p:sldId id="329" r:id="rId21"/>
    <p:sldId id="333" r:id="rId22"/>
    <p:sldId id="331" r:id="rId23"/>
    <p:sldId id="334" r:id="rId24"/>
    <p:sldId id="338" r:id="rId25"/>
    <p:sldId id="32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22" autoAdjust="0"/>
    <p:restoredTop sz="94444"/>
  </p:normalViewPr>
  <p:slideViewPr>
    <p:cSldViewPr snapToGrid="0">
      <p:cViewPr varScale="1">
        <p:scale>
          <a:sx n="107" d="100"/>
          <a:sy n="107" d="100"/>
        </p:scale>
        <p:origin x="132"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BD48BC-E441-4390-9C6D-19528905E7A4}" type="datetimeFigureOut">
              <a:rPr lang="en-US" smtClean="0"/>
              <a:t>6/11/2020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1806CA-A333-4E58-8CF3-821395E7B02E}" type="slidenum">
              <a:rPr lang="en-US" smtClean="0"/>
              <a:t>‹#›</a:t>
            </a:fld>
            <a:endParaRPr lang="en-US"/>
          </a:p>
        </p:txBody>
      </p:sp>
    </p:spTree>
    <p:extLst>
      <p:ext uri="{BB962C8B-B14F-4D97-AF65-F5344CB8AC3E}">
        <p14:creationId xmlns:p14="http://schemas.microsoft.com/office/powerpoint/2010/main" val="2647160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43542" y="1035170"/>
            <a:ext cx="12308115" cy="589903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p:nvPr>
        </p:nvSpPr>
        <p:spPr>
          <a:xfrm>
            <a:off x="914400" y="1423358"/>
            <a:ext cx="10439400" cy="2086605"/>
          </a:xfrm>
        </p:spPr>
        <p:txBody>
          <a:bodyPr anchor="ctr" anchorCtr="0"/>
          <a:lstStyle>
            <a:lvl1pPr algn="ctr">
              <a:defRPr sz="6000" baseline="0">
                <a:solidFill>
                  <a:schemeClr val="bg1"/>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914400" y="3602038"/>
            <a:ext cx="10439400" cy="2401947"/>
          </a:xfrm>
        </p:spPr>
        <p:txBody>
          <a:bodyPr anchor="ctr" anchorCtr="1">
            <a:normAutofit/>
          </a:bodyPr>
          <a:lstStyle>
            <a:lvl1pPr marL="0" indent="0" algn="ctr">
              <a:buNone/>
              <a:defRPr sz="1800" b="1" i="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Month XX, 2016</a:t>
            </a:r>
          </a:p>
          <a:p>
            <a:r>
              <a:rPr lang="en-US" dirty="0"/>
              <a:t>YOUR OFFICE OR DEPARTMENT HERE</a:t>
            </a:r>
          </a:p>
          <a:p>
            <a:r>
              <a:rPr lang="en-US" dirty="0"/>
              <a:t>Presenter Name</a:t>
            </a:r>
          </a:p>
        </p:txBody>
      </p:sp>
      <p:sp>
        <p:nvSpPr>
          <p:cNvPr id="4" name="Date Placeholder 3"/>
          <p:cNvSpPr>
            <a:spLocks noGrp="1"/>
          </p:cNvSpPr>
          <p:nvPr>
            <p:ph type="dt" sz="half" idx="10"/>
          </p:nvPr>
        </p:nvSpPr>
        <p:spPr/>
        <p:txBody>
          <a:bodyPr/>
          <a:lstStyle>
            <a:lvl1pPr>
              <a:defRPr baseline="0">
                <a:solidFill>
                  <a:schemeClr val="bg1">
                    <a:lumMod val="95000"/>
                  </a:schemeClr>
                </a:solidFill>
              </a:defRPr>
            </a:lvl1pPr>
          </a:lstStyle>
          <a:p>
            <a:fld id="{BAC0769B-A08A-F84A-853F-87C289B91E36}" type="datetimeFigureOut">
              <a:rPr lang="en-US" smtClean="0"/>
              <a:pPr/>
              <a:t>6/11/2020</a:t>
            </a:fld>
            <a:endParaRPr lang="en-US" dirty="0"/>
          </a:p>
        </p:txBody>
      </p:sp>
      <p:sp>
        <p:nvSpPr>
          <p:cNvPr id="5" name="Footer Placeholder 4"/>
          <p:cNvSpPr>
            <a:spLocks noGrp="1"/>
          </p:cNvSpPr>
          <p:nvPr>
            <p:ph type="ftr" sz="quarter" idx="11"/>
          </p:nvPr>
        </p:nvSpPr>
        <p:spPr/>
        <p:txBody>
          <a:bodyPr/>
          <a:lstStyle>
            <a:lvl1pPr>
              <a:defRPr baseline="0">
                <a:solidFill>
                  <a:schemeClr val="bg1">
                    <a:lumMod val="9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baseline="0">
                <a:solidFill>
                  <a:schemeClr val="bg1">
                    <a:lumMod val="95000"/>
                  </a:schemeClr>
                </a:solidFill>
              </a:defRPr>
            </a:lvl1pPr>
          </a:lstStyle>
          <a:p>
            <a:fld id="{E05EB2EB-69F8-D948-986A-A0FFB8F3ADC8}" type="slidenum">
              <a:rPr lang="en-US" smtClean="0"/>
              <a:pPr/>
              <a:t>‹#›</a:t>
            </a:fld>
            <a:endParaRPr lang="en-US" dirty="0"/>
          </a:p>
        </p:txBody>
      </p:sp>
    </p:spTree>
    <p:extLst>
      <p:ext uri="{BB962C8B-B14F-4D97-AF65-F5344CB8AC3E}">
        <p14:creationId xmlns:p14="http://schemas.microsoft.com/office/powerpoint/2010/main" val="995118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13" name="bk object 16"/>
          <p:cNvSpPr/>
          <p:nvPr userDrawn="1"/>
        </p:nvSpPr>
        <p:spPr>
          <a:xfrm>
            <a:off x="-88925" y="-40472"/>
            <a:ext cx="10107159" cy="3135152"/>
          </a:xfrm>
          <a:custGeom>
            <a:avLst/>
            <a:gdLst>
              <a:gd name="connsiteX0" fmla="*/ 7429360 w 9468612"/>
              <a:gd name="connsiteY0" fmla="*/ 0 h 3748024"/>
              <a:gd name="connsiteX1" fmla="*/ 22843 w 9468612"/>
              <a:gd name="connsiteY1" fmla="*/ 616774 h 3748024"/>
              <a:gd name="connsiteX2" fmla="*/ 0 w 9468612"/>
              <a:gd name="connsiteY2" fmla="*/ 3748024 h 3748024"/>
              <a:gd name="connsiteX3" fmla="*/ 9468612 w 9468612"/>
              <a:gd name="connsiteY3" fmla="*/ 3747998 h 3748024"/>
              <a:gd name="connsiteX4" fmla="*/ 7429360 w 9468612"/>
              <a:gd name="connsiteY4" fmla="*/ 0 h 3748024"/>
              <a:gd name="connsiteX0" fmla="*/ 7886230 w 9468612"/>
              <a:gd name="connsiteY0" fmla="*/ 205591 h 3131250"/>
              <a:gd name="connsiteX1" fmla="*/ 22843 w 9468612"/>
              <a:gd name="connsiteY1" fmla="*/ 0 h 3131250"/>
              <a:gd name="connsiteX2" fmla="*/ 0 w 9468612"/>
              <a:gd name="connsiteY2" fmla="*/ 3131250 h 3131250"/>
              <a:gd name="connsiteX3" fmla="*/ 9468612 w 9468612"/>
              <a:gd name="connsiteY3" fmla="*/ 3131224 h 3131250"/>
              <a:gd name="connsiteX4" fmla="*/ 7886230 w 9468612"/>
              <a:gd name="connsiteY4" fmla="*/ 205591 h 3131250"/>
              <a:gd name="connsiteX0" fmla="*/ 7886230 w 9468612"/>
              <a:gd name="connsiteY0" fmla="*/ 0 h 2925659"/>
              <a:gd name="connsiteX1" fmla="*/ 525399 w 9468612"/>
              <a:gd name="connsiteY1" fmla="*/ 296965 h 2925659"/>
              <a:gd name="connsiteX2" fmla="*/ 0 w 9468612"/>
              <a:gd name="connsiteY2" fmla="*/ 2925659 h 2925659"/>
              <a:gd name="connsiteX3" fmla="*/ 9468612 w 9468612"/>
              <a:gd name="connsiteY3" fmla="*/ 2925633 h 2925659"/>
              <a:gd name="connsiteX4" fmla="*/ 7886230 w 9468612"/>
              <a:gd name="connsiteY4" fmla="*/ 0 h 2925659"/>
              <a:gd name="connsiteX0" fmla="*/ 7886230 w 9468612"/>
              <a:gd name="connsiteY0" fmla="*/ 11422 h 2937081"/>
              <a:gd name="connsiteX1" fmla="*/ 34264 w 9468612"/>
              <a:gd name="connsiteY1" fmla="*/ 0 h 2937081"/>
              <a:gd name="connsiteX2" fmla="*/ 0 w 9468612"/>
              <a:gd name="connsiteY2" fmla="*/ 2937081 h 2937081"/>
              <a:gd name="connsiteX3" fmla="*/ 9468612 w 9468612"/>
              <a:gd name="connsiteY3" fmla="*/ 2937055 h 2937081"/>
              <a:gd name="connsiteX4" fmla="*/ 7886230 w 9468612"/>
              <a:gd name="connsiteY4" fmla="*/ 11422 h 2937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8612" h="2937081">
                <a:moveTo>
                  <a:pt x="7886230" y="11422"/>
                </a:moveTo>
                <a:lnTo>
                  <a:pt x="34264" y="0"/>
                </a:lnTo>
                <a:lnTo>
                  <a:pt x="0" y="2937081"/>
                </a:lnTo>
                <a:lnTo>
                  <a:pt x="9468612" y="2937055"/>
                </a:lnTo>
                <a:lnTo>
                  <a:pt x="7886230" y="11422"/>
                </a:lnTo>
                <a:close/>
              </a:path>
            </a:pathLst>
          </a:custGeom>
          <a:solidFill>
            <a:srgbClr val="010202"/>
          </a:solidFill>
        </p:spPr>
        <p:txBody>
          <a:bodyPr wrap="square" lIns="0" tIns="0" rIns="0" bIns="0" rtlCol="0"/>
          <a:lstStyle/>
          <a:p>
            <a:endParaRPr/>
          </a:p>
        </p:txBody>
      </p:sp>
      <p:sp>
        <p:nvSpPr>
          <p:cNvPr id="10" name="Title 9"/>
          <p:cNvSpPr>
            <a:spLocks noGrp="1"/>
          </p:cNvSpPr>
          <p:nvPr>
            <p:ph type="title" hasCustomPrompt="1"/>
          </p:nvPr>
        </p:nvSpPr>
        <p:spPr>
          <a:xfrm>
            <a:off x="838201" y="1640079"/>
            <a:ext cx="8443807" cy="1193214"/>
          </a:xfrm>
        </p:spPr>
        <p:txBody>
          <a:bodyPr anchor="b" anchorCtr="0">
            <a:noAutofit/>
          </a:bodyPr>
          <a:lstStyle>
            <a:lvl1pPr algn="l">
              <a:defRPr sz="8000" baseline="0">
                <a:solidFill>
                  <a:schemeClr val="bg1"/>
                </a:solidFill>
              </a:defRPr>
            </a:lvl1pPr>
          </a:lstStyle>
          <a:p>
            <a:r>
              <a:rPr lang="en-US" dirty="0"/>
              <a:t>TITLE HERE</a:t>
            </a:r>
          </a:p>
        </p:txBody>
      </p:sp>
      <p:sp>
        <p:nvSpPr>
          <p:cNvPr id="16" name="Date Placeholder 15"/>
          <p:cNvSpPr>
            <a:spLocks noGrp="1"/>
          </p:cNvSpPr>
          <p:nvPr>
            <p:ph type="dt" sz="half" idx="15"/>
          </p:nvPr>
        </p:nvSpPr>
        <p:spPr/>
        <p:txBody>
          <a:bodyPr/>
          <a:lstStyle/>
          <a:p>
            <a:fld id="{BAC0769B-A08A-F84A-853F-87C289B91E36}" type="datetimeFigureOut">
              <a:rPr lang="en-US" smtClean="0"/>
              <a:t>6/11/2020</a:t>
            </a:fld>
            <a:endParaRPr lang="en-US" dirty="0"/>
          </a:p>
        </p:txBody>
      </p:sp>
      <p:sp>
        <p:nvSpPr>
          <p:cNvPr id="17" name="Footer Placeholder 16"/>
          <p:cNvSpPr>
            <a:spLocks noGrp="1"/>
          </p:cNvSpPr>
          <p:nvPr>
            <p:ph type="ftr" sz="quarter" idx="16"/>
          </p:nvPr>
        </p:nvSpPr>
        <p:spPr/>
        <p:txBody>
          <a:bodyPr/>
          <a:lstStyle/>
          <a:p>
            <a:endParaRPr lang="en-US" dirty="0"/>
          </a:p>
        </p:txBody>
      </p:sp>
      <p:sp>
        <p:nvSpPr>
          <p:cNvPr id="18" name="Slide Number Placeholder 17"/>
          <p:cNvSpPr>
            <a:spLocks noGrp="1"/>
          </p:cNvSpPr>
          <p:nvPr>
            <p:ph type="sldNum" sz="quarter" idx="17"/>
          </p:nvPr>
        </p:nvSpPr>
        <p:spPr/>
        <p:txBody>
          <a:bodyPr/>
          <a:lstStyle/>
          <a:p>
            <a:fld id="{E05EB2EB-69F8-D948-986A-A0FFB8F3ADC8}" type="slidenum">
              <a:rPr lang="en-US" smtClean="0"/>
              <a:t>‹#›</a:t>
            </a:fld>
            <a:endParaRPr lang="en-US" dirty="0"/>
          </a:p>
        </p:txBody>
      </p:sp>
      <p:sp>
        <p:nvSpPr>
          <p:cNvPr id="3" name="Text Placeholder 2"/>
          <p:cNvSpPr>
            <a:spLocks noGrp="1"/>
          </p:cNvSpPr>
          <p:nvPr>
            <p:ph type="body" sz="quarter" idx="18" hasCustomPrompt="1"/>
          </p:nvPr>
        </p:nvSpPr>
        <p:spPr>
          <a:xfrm>
            <a:off x="838200" y="3494089"/>
            <a:ext cx="8443384" cy="490537"/>
          </a:xfrm>
        </p:spPr>
        <p:txBody>
          <a:bodyPr/>
          <a:lstStyle>
            <a:lvl1pPr marL="0" indent="0">
              <a:buFontTx/>
              <a:buNone/>
              <a:defRPr b="1" i="0" baseline="0">
                <a:latin typeface="Arial" charset="0"/>
              </a:defRPr>
            </a:lvl1pPr>
          </a:lstStyle>
          <a:p>
            <a:pPr lvl="0"/>
            <a:r>
              <a:rPr lang="en-US" dirty="0"/>
              <a:t>QUESTIONS</a:t>
            </a:r>
          </a:p>
        </p:txBody>
      </p:sp>
      <p:sp>
        <p:nvSpPr>
          <p:cNvPr id="5" name="Text Placeholder 4"/>
          <p:cNvSpPr>
            <a:spLocks noGrp="1"/>
          </p:cNvSpPr>
          <p:nvPr>
            <p:ph type="body" sz="quarter" idx="19" hasCustomPrompt="1"/>
          </p:nvPr>
        </p:nvSpPr>
        <p:spPr>
          <a:xfrm>
            <a:off x="838200" y="4162426"/>
            <a:ext cx="8443384" cy="1411071"/>
          </a:xfrm>
        </p:spPr>
        <p:txBody>
          <a:bodyPr>
            <a:normAutofit/>
          </a:bodyPr>
          <a:lstStyle>
            <a:lvl1pPr marL="0" indent="0">
              <a:buFontTx/>
              <a:buNone/>
              <a:defRPr sz="2000" baseline="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Contact here</a:t>
            </a:r>
          </a:p>
        </p:txBody>
      </p:sp>
      <p:sp>
        <p:nvSpPr>
          <p:cNvPr id="8" name="object 2"/>
          <p:cNvSpPr/>
          <p:nvPr userDrawn="1"/>
        </p:nvSpPr>
        <p:spPr>
          <a:xfrm>
            <a:off x="10076180" y="3234182"/>
            <a:ext cx="2115820" cy="3636010"/>
          </a:xfrm>
          <a:custGeom>
            <a:avLst/>
            <a:gdLst/>
            <a:ahLst/>
            <a:cxnLst/>
            <a:rect l="l" t="t" r="r" b="b"/>
            <a:pathLst>
              <a:path w="2115820" h="3636009">
                <a:moveTo>
                  <a:pt x="2115820" y="0"/>
                </a:moveTo>
                <a:lnTo>
                  <a:pt x="0" y="0"/>
                </a:lnTo>
                <a:lnTo>
                  <a:pt x="1977339" y="3635755"/>
                </a:lnTo>
                <a:lnTo>
                  <a:pt x="2115820" y="3635755"/>
                </a:lnTo>
                <a:lnTo>
                  <a:pt x="2115820" y="0"/>
                </a:lnTo>
                <a:close/>
              </a:path>
            </a:pathLst>
          </a:custGeom>
          <a:solidFill>
            <a:srgbClr val="C5C5C5"/>
          </a:solidFill>
        </p:spPr>
        <p:txBody>
          <a:bodyPr wrap="square" lIns="0" tIns="0" rIns="0" bIns="0" rtlCol="0"/>
          <a:lstStyle/>
          <a:p>
            <a:endParaRPr/>
          </a:p>
        </p:txBody>
      </p:sp>
      <p:sp>
        <p:nvSpPr>
          <p:cNvPr id="11" name="object 4"/>
          <p:cNvSpPr/>
          <p:nvPr userDrawn="1"/>
        </p:nvSpPr>
        <p:spPr>
          <a:xfrm>
            <a:off x="0" y="3117584"/>
            <a:ext cx="12191999" cy="92214"/>
          </a:xfrm>
          <a:custGeom>
            <a:avLst/>
            <a:gdLst/>
            <a:ahLst/>
            <a:cxnLst/>
            <a:rect l="l" t="t" r="r" b="b"/>
            <a:pathLst>
              <a:path w="9144000" h="73660">
                <a:moveTo>
                  <a:pt x="0" y="73151"/>
                </a:moveTo>
                <a:lnTo>
                  <a:pt x="9144000" y="73151"/>
                </a:lnTo>
                <a:lnTo>
                  <a:pt x="9144000" y="0"/>
                </a:lnTo>
                <a:lnTo>
                  <a:pt x="0" y="0"/>
                </a:lnTo>
                <a:lnTo>
                  <a:pt x="0" y="73151"/>
                </a:lnTo>
                <a:close/>
              </a:path>
            </a:pathLst>
          </a:custGeom>
          <a:solidFill>
            <a:srgbClr val="B0810A"/>
          </a:solidFill>
        </p:spPr>
        <p:txBody>
          <a:bodyPr wrap="square" lIns="0" tIns="0" rIns="0" bIns="0" rtlCol="0"/>
          <a:lstStyle/>
          <a:p>
            <a:endParaRPr/>
          </a:p>
        </p:txBody>
      </p:sp>
      <p:sp>
        <p:nvSpPr>
          <p:cNvPr id="12" name="object 7" descr="Purdue University Logo" title="Purdue University Logo"/>
          <p:cNvSpPr/>
          <p:nvPr userDrawn="1"/>
        </p:nvSpPr>
        <p:spPr>
          <a:xfrm>
            <a:off x="10079734" y="283212"/>
            <a:ext cx="1575904" cy="470673"/>
          </a:xfrm>
          <a:prstGeom prst="rect">
            <a:avLst/>
          </a:prstGeom>
          <a:blipFill>
            <a:blip r:embed="rId2" cstate="print"/>
            <a:stretch>
              <a:fillRect/>
            </a:stretch>
          </a:blipFill>
        </p:spPr>
        <p:txBody>
          <a:bodyPr wrap="square" lIns="0" tIns="0" rIns="0" bIns="0" rtlCol="0"/>
          <a:lstStyle/>
          <a:p>
            <a:endParaRPr/>
          </a:p>
        </p:txBody>
      </p:sp>
      <p:sp>
        <p:nvSpPr>
          <p:cNvPr id="14" name="Text Placeholder 13"/>
          <p:cNvSpPr>
            <a:spLocks noGrp="1"/>
          </p:cNvSpPr>
          <p:nvPr>
            <p:ph type="body" sz="quarter" idx="20" hasCustomPrompt="1"/>
          </p:nvPr>
        </p:nvSpPr>
        <p:spPr>
          <a:xfrm>
            <a:off x="838200" y="5734845"/>
            <a:ext cx="2057400" cy="268288"/>
          </a:xfrm>
        </p:spPr>
        <p:txBody>
          <a:bodyPr>
            <a:noAutofit/>
          </a:bodyPr>
          <a:lstStyle>
            <a:lvl1pPr marL="0" indent="0">
              <a:buFontTx/>
              <a:buNone/>
              <a:defRPr sz="1000" baseline="0"/>
            </a:lvl1pPr>
          </a:lstStyle>
          <a:p>
            <a:pPr lvl="0"/>
            <a:r>
              <a:rPr lang="en-US" dirty="0"/>
              <a:t>EA/EOU</a:t>
            </a:r>
          </a:p>
        </p:txBody>
      </p:sp>
    </p:spTree>
    <p:extLst>
      <p:ext uri="{BB962C8B-B14F-4D97-AF65-F5344CB8AC3E}">
        <p14:creationId xmlns:p14="http://schemas.microsoft.com/office/powerpoint/2010/main" val="1980578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C0769B-A08A-F84A-853F-87C289B91E36}" type="datetimeFigureOut">
              <a:rPr lang="en-US" smtClean="0"/>
              <a:t>6/11/2020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5EB2EB-69F8-D948-986A-A0FFB8F3ADC8}" type="slidenum">
              <a:rPr lang="en-US" smtClean="0"/>
              <a:t>‹#›</a:t>
            </a:fld>
            <a:endParaRPr lang="en-US" dirty="0"/>
          </a:p>
        </p:txBody>
      </p:sp>
    </p:spTree>
    <p:extLst>
      <p:ext uri="{BB962C8B-B14F-4D97-AF65-F5344CB8AC3E}">
        <p14:creationId xmlns:p14="http://schemas.microsoft.com/office/powerpoint/2010/main" val="466384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40"/>
            <a:ext cx="8507681" cy="2852737"/>
          </a:xfrm>
        </p:spPr>
        <p:txBody>
          <a:bodyPr anchor="b" anchorCtr="0"/>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2" y="4589465"/>
            <a:ext cx="8507681" cy="1500187"/>
          </a:xfrm>
        </p:spPr>
        <p:txBody>
          <a:bodyPr/>
          <a:lstStyle>
            <a:lvl1pPr marL="0" indent="0">
              <a:buNone/>
              <a:defRPr sz="2400" baseline="0">
                <a:solidFill>
                  <a:schemeClr val="tx1"/>
                </a:solidFill>
                <a:latin typeface="Arial"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AC0769B-A08A-F84A-853F-87C289B91E36}" type="datetimeFigureOut">
              <a:rPr lang="en-US" smtClean="0"/>
              <a:t>6/11/2020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5EB2EB-69F8-D948-986A-A0FFB8F3ADC8}" type="slidenum">
              <a:rPr lang="en-US" smtClean="0"/>
              <a:t>‹#›</a:t>
            </a:fld>
            <a:endParaRPr lang="en-US" dirty="0"/>
          </a:p>
        </p:txBody>
      </p:sp>
    </p:spTree>
    <p:extLst>
      <p:ext uri="{BB962C8B-B14F-4D97-AF65-F5344CB8AC3E}">
        <p14:creationId xmlns:p14="http://schemas.microsoft.com/office/powerpoint/2010/main" val="1367746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8201" y="1597152"/>
            <a:ext cx="8466827" cy="438912"/>
          </a:xfrm>
        </p:spPr>
        <p:txBody>
          <a:bodyPr anchor="t" anchorCtr="0"/>
          <a:lstStyle/>
          <a:p>
            <a:r>
              <a:rPr lang="en-US"/>
              <a:t>Click to edit Master title style</a:t>
            </a:r>
            <a:endParaRPr lang="en-US" dirty="0"/>
          </a:p>
        </p:txBody>
      </p:sp>
      <p:sp>
        <p:nvSpPr>
          <p:cNvPr id="3" name="Text Placeholder 2"/>
          <p:cNvSpPr>
            <a:spLocks noGrp="1"/>
          </p:cNvSpPr>
          <p:nvPr>
            <p:ph type="body" idx="1"/>
          </p:nvPr>
        </p:nvSpPr>
        <p:spPr>
          <a:xfrm>
            <a:off x="838202" y="2510185"/>
            <a:ext cx="4497087" cy="1113406"/>
          </a:xfrm>
        </p:spPr>
        <p:txBody>
          <a:bodyPr anchor="t" anchorCtr="0"/>
          <a:lstStyle>
            <a:lvl1pPr marL="0" indent="0">
              <a:buNone/>
              <a:defRPr sz="2400" b="1" baseline="0">
                <a:latin typeface="Arial Bold"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8200" y="3624845"/>
            <a:ext cx="4497087" cy="23369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565325" y="2510185"/>
            <a:ext cx="4554745" cy="1113406"/>
          </a:xfrm>
        </p:spPr>
        <p:txBody>
          <a:bodyPr anchor="t" anchorCtr="0"/>
          <a:lstStyle>
            <a:lvl1pPr marL="0" indent="0">
              <a:buNone/>
              <a:defRPr sz="2400" b="1" baseline="0">
                <a:latin typeface="Arial Bold"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65325" y="3624845"/>
            <a:ext cx="4554745" cy="2336929"/>
          </a:xfrm>
        </p:spPr>
        <p:txBody>
          <a:bodyPr/>
          <a:lstStyle>
            <a:lvl1pPr>
              <a:defRPr baseline="0">
                <a:latin typeface="Arial" charset="0"/>
              </a:defRPr>
            </a:lvl1pPr>
            <a:lvl2pPr>
              <a:defRPr baseline="0">
                <a:latin typeface="Arial" charset="0"/>
              </a:defRPr>
            </a:lvl2pPr>
            <a:lvl3pPr>
              <a:defRPr baseline="0">
                <a:latin typeface="Arial" charset="0"/>
              </a:defRPr>
            </a:lvl3pPr>
            <a:lvl4pPr>
              <a:defRPr baseline="0">
                <a:latin typeface="Arial" charset="0"/>
              </a:defRPr>
            </a:lvl4pPr>
            <a:lvl5pPr>
              <a:defRPr baseline="0">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AC0769B-A08A-F84A-853F-87C289B91E36}" type="datetimeFigureOut">
              <a:rPr lang="en-US" smtClean="0"/>
              <a:t>6/11/2020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05EB2EB-69F8-D948-986A-A0FFB8F3ADC8}" type="slidenum">
              <a:rPr lang="en-US" smtClean="0"/>
              <a:t>‹#›</a:t>
            </a:fld>
            <a:endParaRPr lang="en-US" dirty="0"/>
          </a:p>
        </p:txBody>
      </p:sp>
    </p:spTree>
    <p:extLst>
      <p:ext uri="{BB962C8B-B14F-4D97-AF65-F5344CB8AC3E}">
        <p14:creationId xmlns:p14="http://schemas.microsoft.com/office/powerpoint/2010/main" val="513135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Proof poi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1" y="1398792"/>
            <a:ext cx="8443807" cy="4674204"/>
          </a:xfrm>
        </p:spPr>
        <p:txBody>
          <a:bodyPr anchor="ctr" anchorCtr="0">
            <a:normAutofit/>
          </a:bodyPr>
          <a:lstStyle>
            <a:lvl1pPr>
              <a:defRPr sz="7500" baseline="0"/>
            </a:lvl1pPr>
          </a:lstStyle>
          <a:p>
            <a:r>
              <a:rPr lang="en-US" dirty="0"/>
              <a:t>#1 Best Slide to use A PROOF POINT</a:t>
            </a:r>
          </a:p>
        </p:txBody>
      </p:sp>
      <p:sp>
        <p:nvSpPr>
          <p:cNvPr id="3" name="Date Placeholder 2"/>
          <p:cNvSpPr>
            <a:spLocks noGrp="1"/>
          </p:cNvSpPr>
          <p:nvPr>
            <p:ph type="dt" sz="half" idx="10"/>
          </p:nvPr>
        </p:nvSpPr>
        <p:spPr/>
        <p:txBody>
          <a:bodyPr/>
          <a:lstStyle/>
          <a:p>
            <a:fld id="{BAC0769B-A08A-F84A-853F-87C289B91E36}" type="datetimeFigureOut">
              <a:rPr lang="en-US" smtClean="0"/>
              <a:t>6/11/2020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05EB2EB-69F8-D948-986A-A0FFB8F3ADC8}" type="slidenum">
              <a:rPr lang="en-US" smtClean="0"/>
              <a:t>‹#›</a:t>
            </a:fld>
            <a:endParaRPr lang="en-US" dirty="0"/>
          </a:p>
        </p:txBody>
      </p:sp>
    </p:spTree>
    <p:extLst>
      <p:ext uri="{BB962C8B-B14F-4D97-AF65-F5344CB8AC3E}">
        <p14:creationId xmlns:p14="http://schemas.microsoft.com/office/powerpoint/2010/main" val="4243925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AC0769B-A08A-F84A-853F-87C289B91E36}" type="datetimeFigureOut">
              <a:rPr lang="en-US" smtClean="0"/>
              <a:t>6/11/2020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05EB2EB-69F8-D948-986A-A0FFB8F3ADC8}" type="slidenum">
              <a:rPr lang="en-US" smtClean="0"/>
              <a:t>‹#›</a:t>
            </a:fld>
            <a:endParaRPr lang="en-US" dirty="0"/>
          </a:p>
        </p:txBody>
      </p:sp>
      <p:sp>
        <p:nvSpPr>
          <p:cNvPr id="8" name="Title 7"/>
          <p:cNvSpPr>
            <a:spLocks noGrp="1"/>
          </p:cNvSpPr>
          <p:nvPr>
            <p:ph type="title"/>
          </p:nvPr>
        </p:nvSpPr>
        <p:spPr>
          <a:xfrm>
            <a:off x="838200" y="1586354"/>
            <a:ext cx="3932237" cy="1559940"/>
          </a:xfrm>
        </p:spPr>
        <p:txBody>
          <a:bodyPr/>
          <a:lstStyle/>
          <a:p>
            <a:r>
              <a:rPr lang="en-US"/>
              <a:t>Click to edit Master title style</a:t>
            </a:r>
            <a:endParaRPr lang="en-US" dirty="0"/>
          </a:p>
        </p:txBody>
      </p:sp>
      <p:sp>
        <p:nvSpPr>
          <p:cNvPr id="9" name="Text Placeholder 8"/>
          <p:cNvSpPr>
            <a:spLocks noGrp="1"/>
          </p:cNvSpPr>
          <p:nvPr>
            <p:ph type="body" sz="quarter" idx="13" hasCustomPrompt="1"/>
          </p:nvPr>
        </p:nvSpPr>
        <p:spPr>
          <a:xfrm>
            <a:off x="838200" y="3330575"/>
            <a:ext cx="3932237" cy="2497138"/>
          </a:xfrm>
        </p:spPr>
        <p:txBody>
          <a:bodyPr>
            <a:normAutofit/>
          </a:bodyPr>
          <a:lstStyle>
            <a:lvl1pPr marL="0" indent="0">
              <a:lnSpc>
                <a:spcPct val="100000"/>
              </a:lnSpc>
              <a:buFontTx/>
              <a:buNone/>
              <a:defRPr sz="2000" b="1" i="0" baseline="0">
                <a:latin typeface="Arial" charset="0"/>
              </a:defRPr>
            </a:lvl1pPr>
          </a:lstStyle>
          <a:p>
            <a:pPr lvl="0"/>
            <a:r>
              <a:rPr lang="en-US" dirty="0"/>
              <a:t>Subhead Here Two Lines</a:t>
            </a:r>
          </a:p>
        </p:txBody>
      </p:sp>
      <p:sp>
        <p:nvSpPr>
          <p:cNvPr id="13" name="Content Placeholder 12"/>
          <p:cNvSpPr>
            <a:spLocks noGrp="1"/>
          </p:cNvSpPr>
          <p:nvPr>
            <p:ph sz="quarter" idx="14" hasCustomPrompt="1"/>
          </p:nvPr>
        </p:nvSpPr>
        <p:spPr>
          <a:xfrm>
            <a:off x="5130800" y="1585913"/>
            <a:ext cx="4167717" cy="4241800"/>
          </a:xfrm>
        </p:spPr>
        <p:txBody>
          <a:bodyPr>
            <a:normAutofit/>
          </a:bodyPr>
          <a:lstStyle>
            <a:lvl1pPr>
              <a:defRPr sz="2000" baseline="0">
                <a:latin typeface="Arial" charset="0"/>
              </a:defRPr>
            </a:lvl1pPr>
          </a:lstStyle>
          <a:p>
            <a:pPr lvl="0"/>
            <a:r>
              <a:rPr lang="en-US" dirty="0"/>
              <a:t>Chart or Text Here</a:t>
            </a:r>
          </a:p>
          <a:p>
            <a:pPr lvl="0"/>
            <a:endParaRPr lang="en-US" dirty="0"/>
          </a:p>
        </p:txBody>
      </p:sp>
    </p:spTree>
    <p:extLst>
      <p:ext uri="{BB962C8B-B14F-4D97-AF65-F5344CB8AC3E}">
        <p14:creationId xmlns:p14="http://schemas.microsoft.com/office/powerpoint/2010/main" val="1431750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1-Column">
    <p:spTree>
      <p:nvGrpSpPr>
        <p:cNvPr id="1" name=""/>
        <p:cNvGrpSpPr/>
        <p:nvPr/>
      </p:nvGrpSpPr>
      <p:grpSpPr>
        <a:xfrm>
          <a:off x="0" y="0"/>
          <a:ext cx="0" cy="0"/>
          <a:chOff x="0" y="0"/>
          <a:chExt cx="0" cy="0"/>
        </a:xfrm>
      </p:grpSpPr>
      <p:sp>
        <p:nvSpPr>
          <p:cNvPr id="2" name="Title 1"/>
          <p:cNvSpPr>
            <a:spLocks noGrp="1"/>
          </p:cNvSpPr>
          <p:nvPr>
            <p:ph type="title"/>
          </p:nvPr>
        </p:nvSpPr>
        <p:spPr>
          <a:xfrm>
            <a:off x="4221163" y="1794595"/>
            <a:ext cx="5152875" cy="1251818"/>
          </a:xfrm>
        </p:spPr>
        <p:txBody>
          <a:bodyPr anchor="t" anchorCtr="0">
            <a:normAutofit/>
          </a:bodyPr>
          <a:lstStyle>
            <a:lvl1pPr>
              <a:defRPr sz="36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794594"/>
            <a:ext cx="4038600" cy="3941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221163" y="3321170"/>
            <a:ext cx="5152875" cy="241539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AC0769B-A08A-F84A-853F-87C289B91E36}" type="datetimeFigureOut">
              <a:rPr lang="en-US" smtClean="0"/>
              <a:t>6/11/2020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05EB2EB-69F8-D948-986A-A0FFB8F3ADC8}" type="slidenum">
              <a:rPr lang="en-US" smtClean="0"/>
              <a:t>‹#›</a:t>
            </a:fld>
            <a:endParaRPr lang="en-US" dirty="0"/>
          </a:p>
        </p:txBody>
      </p:sp>
    </p:spTree>
    <p:extLst>
      <p:ext uri="{BB962C8B-B14F-4D97-AF65-F5344CB8AC3E}">
        <p14:creationId xmlns:p14="http://schemas.microsoft.com/office/powerpoint/2010/main" val="1457493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ank No Triangle">
    <p:spTree>
      <p:nvGrpSpPr>
        <p:cNvPr id="1" name=""/>
        <p:cNvGrpSpPr/>
        <p:nvPr/>
      </p:nvGrpSpPr>
      <p:grpSpPr>
        <a:xfrm>
          <a:off x="0" y="0"/>
          <a:ext cx="0" cy="0"/>
          <a:chOff x="0" y="0"/>
          <a:chExt cx="0" cy="0"/>
        </a:xfrm>
      </p:grpSpPr>
      <p:sp>
        <p:nvSpPr>
          <p:cNvPr id="2" name="Title 1"/>
          <p:cNvSpPr>
            <a:spLocks noGrp="1"/>
          </p:cNvSpPr>
          <p:nvPr>
            <p:ph type="title"/>
          </p:nvPr>
        </p:nvSpPr>
        <p:spPr>
          <a:xfrm>
            <a:off x="838200" y="1525524"/>
            <a:ext cx="10515600" cy="437388"/>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AC0769B-A08A-F84A-853F-87C289B91E36}" type="datetimeFigureOut">
              <a:rPr lang="en-US" smtClean="0"/>
              <a:t>6/11/2020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05EB2EB-69F8-D948-986A-A0FFB8F3ADC8}" type="slidenum">
              <a:rPr lang="en-US" smtClean="0"/>
              <a:t>‹#›</a:t>
            </a:fld>
            <a:endParaRPr lang="en-US" dirty="0"/>
          </a:p>
        </p:txBody>
      </p:sp>
      <p:sp>
        <p:nvSpPr>
          <p:cNvPr id="7" name="Text Placeholder 6"/>
          <p:cNvSpPr>
            <a:spLocks noGrp="1"/>
          </p:cNvSpPr>
          <p:nvPr>
            <p:ph type="body" sz="quarter" idx="13"/>
          </p:nvPr>
        </p:nvSpPr>
        <p:spPr>
          <a:xfrm>
            <a:off x="821267" y="2523744"/>
            <a:ext cx="10532533" cy="3167445"/>
          </a:xfrm>
        </p:spPr>
        <p:txBody>
          <a:bodyPr>
            <a:normAutofit/>
          </a:bodyPr>
          <a:lstStyle>
            <a:lvl1pPr marL="0" indent="0">
              <a:buFontTx/>
              <a:buNone/>
              <a:defRPr sz="1800" baseline="0"/>
            </a:lvl1pPr>
            <a:lvl2pPr marL="457200" indent="0">
              <a:buFontTx/>
              <a:buNone/>
              <a:defRPr sz="1800" baseline="0"/>
            </a:lvl2pPr>
            <a:lvl3pPr marL="914400" indent="0">
              <a:buFontTx/>
              <a:buNone/>
              <a:defRPr sz="1800" baseline="0"/>
            </a:lvl3pPr>
            <a:lvl4pPr marL="1371600" indent="0">
              <a:buFontTx/>
              <a:buNone/>
              <a:defRPr sz="1800" baseline="0"/>
            </a:lvl4pPr>
            <a:lvl5pPr marL="1828800" indent="0">
              <a:buFontTx/>
              <a:buNone/>
              <a:defRPr sz="18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01" name="Group 100"/>
          <p:cNvGrpSpPr/>
          <p:nvPr userDrawn="1"/>
        </p:nvGrpSpPr>
        <p:grpSpPr>
          <a:xfrm>
            <a:off x="0" y="0"/>
            <a:ext cx="12189460" cy="1142492"/>
            <a:chOff x="0" y="0"/>
            <a:chExt cx="12189460" cy="1142492"/>
          </a:xfrm>
        </p:grpSpPr>
        <p:sp>
          <p:nvSpPr>
            <p:cNvPr id="102" name="bk object 17"/>
            <p:cNvSpPr/>
            <p:nvPr/>
          </p:nvSpPr>
          <p:spPr>
            <a:xfrm>
              <a:off x="9821332" y="254000"/>
              <a:ext cx="1859619" cy="555406"/>
            </a:xfrm>
            <a:prstGeom prst="rect">
              <a:avLst/>
            </a:prstGeom>
            <a:blipFill>
              <a:blip r:embed="rId2" cstate="print"/>
              <a:stretch>
                <a:fillRect/>
              </a:stretch>
            </a:blipFill>
          </p:spPr>
          <p:txBody>
            <a:bodyPr wrap="square" lIns="0" tIns="0" rIns="0" bIns="0" rtlCol="0"/>
            <a:lstStyle/>
            <a:p>
              <a:endParaRPr/>
            </a:p>
          </p:txBody>
        </p:sp>
        <p:sp>
          <p:nvSpPr>
            <p:cNvPr id="103" name="bk object 18"/>
            <p:cNvSpPr/>
            <p:nvPr/>
          </p:nvSpPr>
          <p:spPr>
            <a:xfrm>
              <a:off x="0" y="0"/>
              <a:ext cx="9469120" cy="1024255"/>
            </a:xfrm>
            <a:custGeom>
              <a:avLst/>
              <a:gdLst/>
              <a:ahLst/>
              <a:cxnLst/>
              <a:rect l="l" t="t" r="r" b="b"/>
              <a:pathLst>
                <a:path w="9469120" h="1024255">
                  <a:moveTo>
                    <a:pt x="8920264" y="0"/>
                  </a:moveTo>
                  <a:lnTo>
                    <a:pt x="0" y="0"/>
                  </a:lnTo>
                  <a:lnTo>
                    <a:pt x="0" y="1024128"/>
                  </a:lnTo>
                  <a:lnTo>
                    <a:pt x="9468612" y="1024089"/>
                  </a:lnTo>
                  <a:lnTo>
                    <a:pt x="8920264" y="0"/>
                  </a:lnTo>
                  <a:close/>
                </a:path>
              </a:pathLst>
            </a:custGeom>
            <a:solidFill>
              <a:srgbClr val="B0822C"/>
            </a:solidFill>
          </p:spPr>
          <p:txBody>
            <a:bodyPr wrap="square" lIns="0" tIns="0" rIns="0" bIns="0" rtlCol="0"/>
            <a:lstStyle/>
            <a:p>
              <a:endParaRPr/>
            </a:p>
          </p:txBody>
        </p:sp>
        <p:sp>
          <p:nvSpPr>
            <p:cNvPr id="104" name="bk object 19"/>
            <p:cNvSpPr/>
            <p:nvPr/>
          </p:nvSpPr>
          <p:spPr>
            <a:xfrm>
              <a:off x="8911350" y="0"/>
              <a:ext cx="557530" cy="1024255"/>
            </a:xfrm>
            <a:custGeom>
              <a:avLst/>
              <a:gdLst/>
              <a:ahLst/>
              <a:cxnLst/>
              <a:rect l="l" t="t" r="r" b="b"/>
              <a:pathLst>
                <a:path w="557529" h="1024255">
                  <a:moveTo>
                    <a:pt x="557151" y="1024089"/>
                  </a:moveTo>
                  <a:lnTo>
                    <a:pt x="0" y="0"/>
                  </a:lnTo>
                </a:path>
              </a:pathLst>
            </a:custGeom>
            <a:ln w="9994">
              <a:solidFill>
                <a:srgbClr val="FFFFFF"/>
              </a:solidFill>
            </a:ln>
          </p:spPr>
          <p:txBody>
            <a:bodyPr wrap="square" lIns="0" tIns="0" rIns="0" bIns="0" rtlCol="0"/>
            <a:lstStyle/>
            <a:p>
              <a:endParaRPr/>
            </a:p>
          </p:txBody>
        </p:sp>
        <p:sp>
          <p:nvSpPr>
            <p:cNvPr id="105" name="bk object 20"/>
            <p:cNvSpPr/>
            <p:nvPr/>
          </p:nvSpPr>
          <p:spPr>
            <a:xfrm>
              <a:off x="8831063" y="0"/>
              <a:ext cx="557530" cy="1024255"/>
            </a:xfrm>
            <a:custGeom>
              <a:avLst/>
              <a:gdLst/>
              <a:ahLst/>
              <a:cxnLst/>
              <a:rect l="l" t="t" r="r" b="b"/>
              <a:pathLst>
                <a:path w="557529" h="1024255">
                  <a:moveTo>
                    <a:pt x="557152" y="1024090"/>
                  </a:moveTo>
                  <a:lnTo>
                    <a:pt x="0" y="0"/>
                  </a:lnTo>
                </a:path>
              </a:pathLst>
            </a:custGeom>
            <a:ln w="9994">
              <a:solidFill>
                <a:srgbClr val="FFFFFF"/>
              </a:solidFill>
            </a:ln>
          </p:spPr>
          <p:txBody>
            <a:bodyPr wrap="square" lIns="0" tIns="0" rIns="0" bIns="0" rtlCol="0"/>
            <a:lstStyle/>
            <a:p>
              <a:endParaRPr/>
            </a:p>
          </p:txBody>
        </p:sp>
        <p:sp>
          <p:nvSpPr>
            <p:cNvPr id="106" name="bk object 21"/>
            <p:cNvSpPr/>
            <p:nvPr/>
          </p:nvSpPr>
          <p:spPr>
            <a:xfrm>
              <a:off x="8750820" y="0"/>
              <a:ext cx="557530" cy="1024255"/>
            </a:xfrm>
            <a:custGeom>
              <a:avLst/>
              <a:gdLst/>
              <a:ahLst/>
              <a:cxnLst/>
              <a:rect l="l" t="t" r="r" b="b"/>
              <a:pathLst>
                <a:path w="557529" h="1024255">
                  <a:moveTo>
                    <a:pt x="557150" y="1024090"/>
                  </a:moveTo>
                  <a:lnTo>
                    <a:pt x="0" y="0"/>
                  </a:lnTo>
                </a:path>
              </a:pathLst>
            </a:custGeom>
            <a:ln w="9994">
              <a:solidFill>
                <a:srgbClr val="FFFFFF"/>
              </a:solidFill>
            </a:ln>
          </p:spPr>
          <p:txBody>
            <a:bodyPr wrap="square" lIns="0" tIns="0" rIns="0" bIns="0" rtlCol="0"/>
            <a:lstStyle/>
            <a:p>
              <a:endParaRPr/>
            </a:p>
          </p:txBody>
        </p:sp>
        <p:sp>
          <p:nvSpPr>
            <p:cNvPr id="107" name="bk object 22"/>
            <p:cNvSpPr/>
            <p:nvPr/>
          </p:nvSpPr>
          <p:spPr>
            <a:xfrm>
              <a:off x="8670556" y="0"/>
              <a:ext cx="557530" cy="1024255"/>
            </a:xfrm>
            <a:custGeom>
              <a:avLst/>
              <a:gdLst/>
              <a:ahLst/>
              <a:cxnLst/>
              <a:rect l="l" t="t" r="r" b="b"/>
              <a:pathLst>
                <a:path w="557529" h="1024255">
                  <a:moveTo>
                    <a:pt x="557150" y="1024090"/>
                  </a:moveTo>
                  <a:lnTo>
                    <a:pt x="0" y="0"/>
                  </a:lnTo>
                </a:path>
              </a:pathLst>
            </a:custGeom>
            <a:ln w="9994">
              <a:solidFill>
                <a:srgbClr val="FFFFFF"/>
              </a:solidFill>
            </a:ln>
          </p:spPr>
          <p:txBody>
            <a:bodyPr wrap="square" lIns="0" tIns="0" rIns="0" bIns="0" rtlCol="0"/>
            <a:lstStyle/>
            <a:p>
              <a:endParaRPr/>
            </a:p>
          </p:txBody>
        </p:sp>
        <p:sp>
          <p:nvSpPr>
            <p:cNvPr id="108" name="bk object 23"/>
            <p:cNvSpPr/>
            <p:nvPr/>
          </p:nvSpPr>
          <p:spPr>
            <a:xfrm>
              <a:off x="8590295" y="0"/>
              <a:ext cx="557530" cy="1024255"/>
            </a:xfrm>
            <a:custGeom>
              <a:avLst/>
              <a:gdLst/>
              <a:ahLst/>
              <a:cxnLst/>
              <a:rect l="l" t="t" r="r" b="b"/>
              <a:pathLst>
                <a:path w="557529" h="1024255">
                  <a:moveTo>
                    <a:pt x="557151" y="1024091"/>
                  </a:moveTo>
                  <a:lnTo>
                    <a:pt x="0" y="0"/>
                  </a:lnTo>
                </a:path>
              </a:pathLst>
            </a:custGeom>
            <a:ln w="9994">
              <a:solidFill>
                <a:srgbClr val="FFFFFF"/>
              </a:solidFill>
            </a:ln>
          </p:spPr>
          <p:txBody>
            <a:bodyPr wrap="square" lIns="0" tIns="0" rIns="0" bIns="0" rtlCol="0"/>
            <a:lstStyle/>
            <a:p>
              <a:endParaRPr/>
            </a:p>
          </p:txBody>
        </p:sp>
        <p:sp>
          <p:nvSpPr>
            <p:cNvPr id="109" name="bk object 24"/>
            <p:cNvSpPr/>
            <p:nvPr/>
          </p:nvSpPr>
          <p:spPr>
            <a:xfrm>
              <a:off x="8510008" y="0"/>
              <a:ext cx="557530" cy="1024255"/>
            </a:xfrm>
            <a:custGeom>
              <a:avLst/>
              <a:gdLst/>
              <a:ahLst/>
              <a:cxnLst/>
              <a:rect l="l" t="t" r="r" b="b"/>
              <a:pathLst>
                <a:path w="557529" h="1024255">
                  <a:moveTo>
                    <a:pt x="557154" y="1024091"/>
                  </a:moveTo>
                  <a:lnTo>
                    <a:pt x="0" y="0"/>
                  </a:lnTo>
                </a:path>
              </a:pathLst>
            </a:custGeom>
            <a:ln w="9994">
              <a:solidFill>
                <a:srgbClr val="FFFFFF"/>
              </a:solidFill>
            </a:ln>
          </p:spPr>
          <p:txBody>
            <a:bodyPr wrap="square" lIns="0" tIns="0" rIns="0" bIns="0" rtlCol="0"/>
            <a:lstStyle/>
            <a:p>
              <a:endParaRPr/>
            </a:p>
          </p:txBody>
        </p:sp>
        <p:sp>
          <p:nvSpPr>
            <p:cNvPr id="110" name="bk object 25"/>
            <p:cNvSpPr/>
            <p:nvPr/>
          </p:nvSpPr>
          <p:spPr>
            <a:xfrm>
              <a:off x="8429742" y="0"/>
              <a:ext cx="557530" cy="1024255"/>
            </a:xfrm>
            <a:custGeom>
              <a:avLst/>
              <a:gdLst/>
              <a:ahLst/>
              <a:cxnLst/>
              <a:rect l="l" t="t" r="r" b="b"/>
              <a:pathLst>
                <a:path w="557529" h="1024255">
                  <a:moveTo>
                    <a:pt x="557153" y="1024091"/>
                  </a:moveTo>
                  <a:lnTo>
                    <a:pt x="0" y="0"/>
                  </a:lnTo>
                </a:path>
              </a:pathLst>
            </a:custGeom>
            <a:ln w="9994">
              <a:solidFill>
                <a:srgbClr val="FFFFFF"/>
              </a:solidFill>
            </a:ln>
          </p:spPr>
          <p:txBody>
            <a:bodyPr wrap="square" lIns="0" tIns="0" rIns="0" bIns="0" rtlCol="0"/>
            <a:lstStyle/>
            <a:p>
              <a:endParaRPr/>
            </a:p>
          </p:txBody>
        </p:sp>
        <p:sp>
          <p:nvSpPr>
            <p:cNvPr id="111" name="bk object 26"/>
            <p:cNvSpPr/>
            <p:nvPr/>
          </p:nvSpPr>
          <p:spPr>
            <a:xfrm>
              <a:off x="8349475" y="0"/>
              <a:ext cx="557530" cy="1024255"/>
            </a:xfrm>
            <a:custGeom>
              <a:avLst/>
              <a:gdLst/>
              <a:ahLst/>
              <a:cxnLst/>
              <a:rect l="l" t="t" r="r" b="b"/>
              <a:pathLst>
                <a:path w="557529" h="1024255">
                  <a:moveTo>
                    <a:pt x="557151" y="1024092"/>
                  </a:moveTo>
                  <a:lnTo>
                    <a:pt x="0" y="0"/>
                  </a:lnTo>
                </a:path>
              </a:pathLst>
            </a:custGeom>
            <a:ln w="9994">
              <a:solidFill>
                <a:srgbClr val="FFFFFF"/>
              </a:solidFill>
            </a:ln>
          </p:spPr>
          <p:txBody>
            <a:bodyPr wrap="square" lIns="0" tIns="0" rIns="0" bIns="0" rtlCol="0"/>
            <a:lstStyle/>
            <a:p>
              <a:endParaRPr/>
            </a:p>
          </p:txBody>
        </p:sp>
        <p:sp>
          <p:nvSpPr>
            <p:cNvPr id="112" name="bk object 27"/>
            <p:cNvSpPr/>
            <p:nvPr/>
          </p:nvSpPr>
          <p:spPr>
            <a:xfrm>
              <a:off x="8269211" y="0"/>
              <a:ext cx="557530" cy="1024255"/>
            </a:xfrm>
            <a:custGeom>
              <a:avLst/>
              <a:gdLst/>
              <a:ahLst/>
              <a:cxnLst/>
              <a:rect l="l" t="t" r="r" b="b"/>
              <a:pathLst>
                <a:path w="557529" h="1024255">
                  <a:moveTo>
                    <a:pt x="557151" y="1024092"/>
                  </a:moveTo>
                  <a:lnTo>
                    <a:pt x="0" y="0"/>
                  </a:lnTo>
                </a:path>
              </a:pathLst>
            </a:custGeom>
            <a:ln w="9994">
              <a:solidFill>
                <a:srgbClr val="FFFFFF"/>
              </a:solidFill>
            </a:ln>
          </p:spPr>
          <p:txBody>
            <a:bodyPr wrap="square" lIns="0" tIns="0" rIns="0" bIns="0" rtlCol="0"/>
            <a:lstStyle/>
            <a:p>
              <a:endParaRPr/>
            </a:p>
          </p:txBody>
        </p:sp>
        <p:sp>
          <p:nvSpPr>
            <p:cNvPr id="113" name="bk object 28"/>
            <p:cNvSpPr/>
            <p:nvPr/>
          </p:nvSpPr>
          <p:spPr>
            <a:xfrm>
              <a:off x="8188951" y="0"/>
              <a:ext cx="557530" cy="1024255"/>
            </a:xfrm>
            <a:custGeom>
              <a:avLst/>
              <a:gdLst/>
              <a:ahLst/>
              <a:cxnLst/>
              <a:rect l="l" t="t" r="r" b="b"/>
              <a:pathLst>
                <a:path w="557529" h="1024255">
                  <a:moveTo>
                    <a:pt x="557153" y="1024092"/>
                  </a:moveTo>
                  <a:lnTo>
                    <a:pt x="0" y="0"/>
                  </a:lnTo>
                </a:path>
              </a:pathLst>
            </a:custGeom>
            <a:ln w="9994">
              <a:solidFill>
                <a:srgbClr val="FFFFFF"/>
              </a:solidFill>
            </a:ln>
          </p:spPr>
          <p:txBody>
            <a:bodyPr wrap="square" lIns="0" tIns="0" rIns="0" bIns="0" rtlCol="0"/>
            <a:lstStyle/>
            <a:p>
              <a:endParaRPr/>
            </a:p>
          </p:txBody>
        </p:sp>
        <p:sp>
          <p:nvSpPr>
            <p:cNvPr id="114" name="bk object 29"/>
            <p:cNvSpPr/>
            <p:nvPr/>
          </p:nvSpPr>
          <p:spPr>
            <a:xfrm>
              <a:off x="8108683" y="0"/>
              <a:ext cx="557530" cy="1024255"/>
            </a:xfrm>
            <a:custGeom>
              <a:avLst/>
              <a:gdLst/>
              <a:ahLst/>
              <a:cxnLst/>
              <a:rect l="l" t="t" r="r" b="b"/>
              <a:pathLst>
                <a:path w="557529" h="1024255">
                  <a:moveTo>
                    <a:pt x="557151" y="1024093"/>
                  </a:moveTo>
                  <a:lnTo>
                    <a:pt x="0" y="0"/>
                  </a:lnTo>
                </a:path>
              </a:pathLst>
            </a:custGeom>
            <a:ln w="9994">
              <a:solidFill>
                <a:srgbClr val="FFFFFF"/>
              </a:solidFill>
            </a:ln>
          </p:spPr>
          <p:txBody>
            <a:bodyPr wrap="square" lIns="0" tIns="0" rIns="0" bIns="0" rtlCol="0"/>
            <a:lstStyle/>
            <a:p>
              <a:endParaRPr/>
            </a:p>
          </p:txBody>
        </p:sp>
        <p:sp>
          <p:nvSpPr>
            <p:cNvPr id="115" name="bk object 30"/>
            <p:cNvSpPr/>
            <p:nvPr/>
          </p:nvSpPr>
          <p:spPr>
            <a:xfrm>
              <a:off x="8028412" y="0"/>
              <a:ext cx="557530" cy="1024255"/>
            </a:xfrm>
            <a:custGeom>
              <a:avLst/>
              <a:gdLst/>
              <a:ahLst/>
              <a:cxnLst/>
              <a:rect l="l" t="t" r="r" b="b"/>
              <a:pathLst>
                <a:path w="557529" h="1024255">
                  <a:moveTo>
                    <a:pt x="557155" y="1024093"/>
                  </a:moveTo>
                  <a:lnTo>
                    <a:pt x="0" y="0"/>
                  </a:lnTo>
                </a:path>
              </a:pathLst>
            </a:custGeom>
            <a:ln w="9994">
              <a:solidFill>
                <a:srgbClr val="FFFFFF"/>
              </a:solidFill>
            </a:ln>
          </p:spPr>
          <p:txBody>
            <a:bodyPr wrap="square" lIns="0" tIns="0" rIns="0" bIns="0" rtlCol="0"/>
            <a:lstStyle/>
            <a:p>
              <a:endParaRPr/>
            </a:p>
          </p:txBody>
        </p:sp>
        <p:sp>
          <p:nvSpPr>
            <p:cNvPr id="116" name="bk object 31"/>
            <p:cNvSpPr/>
            <p:nvPr/>
          </p:nvSpPr>
          <p:spPr>
            <a:xfrm>
              <a:off x="7948155" y="0"/>
              <a:ext cx="557530" cy="1024255"/>
            </a:xfrm>
            <a:custGeom>
              <a:avLst/>
              <a:gdLst/>
              <a:ahLst/>
              <a:cxnLst/>
              <a:rect l="l" t="t" r="r" b="b"/>
              <a:pathLst>
                <a:path w="557529" h="1024255">
                  <a:moveTo>
                    <a:pt x="557152" y="1024093"/>
                  </a:moveTo>
                  <a:lnTo>
                    <a:pt x="0" y="0"/>
                  </a:lnTo>
                </a:path>
              </a:pathLst>
            </a:custGeom>
            <a:ln w="9994">
              <a:solidFill>
                <a:srgbClr val="FFFFFF"/>
              </a:solidFill>
            </a:ln>
          </p:spPr>
          <p:txBody>
            <a:bodyPr wrap="square" lIns="0" tIns="0" rIns="0" bIns="0" rtlCol="0"/>
            <a:lstStyle/>
            <a:p>
              <a:endParaRPr/>
            </a:p>
          </p:txBody>
        </p:sp>
        <p:sp>
          <p:nvSpPr>
            <p:cNvPr id="117" name="bk object 32"/>
            <p:cNvSpPr/>
            <p:nvPr/>
          </p:nvSpPr>
          <p:spPr>
            <a:xfrm>
              <a:off x="7867880" y="0"/>
              <a:ext cx="557530" cy="1024255"/>
            </a:xfrm>
            <a:custGeom>
              <a:avLst/>
              <a:gdLst/>
              <a:ahLst/>
              <a:cxnLst/>
              <a:rect l="l" t="t" r="r" b="b"/>
              <a:pathLst>
                <a:path w="557529" h="1024255">
                  <a:moveTo>
                    <a:pt x="557153" y="1024094"/>
                  </a:moveTo>
                  <a:lnTo>
                    <a:pt x="0" y="0"/>
                  </a:lnTo>
                </a:path>
              </a:pathLst>
            </a:custGeom>
            <a:ln w="9994">
              <a:solidFill>
                <a:srgbClr val="FFFFFF"/>
              </a:solidFill>
            </a:ln>
          </p:spPr>
          <p:txBody>
            <a:bodyPr wrap="square" lIns="0" tIns="0" rIns="0" bIns="0" rtlCol="0"/>
            <a:lstStyle/>
            <a:p>
              <a:endParaRPr/>
            </a:p>
          </p:txBody>
        </p:sp>
        <p:sp>
          <p:nvSpPr>
            <p:cNvPr id="118" name="bk object 33"/>
            <p:cNvSpPr/>
            <p:nvPr/>
          </p:nvSpPr>
          <p:spPr>
            <a:xfrm>
              <a:off x="7784986" y="0"/>
              <a:ext cx="557530" cy="1024255"/>
            </a:xfrm>
            <a:custGeom>
              <a:avLst/>
              <a:gdLst/>
              <a:ahLst/>
              <a:cxnLst/>
              <a:rect l="l" t="t" r="r" b="b"/>
              <a:pathLst>
                <a:path w="557529" h="1024255">
                  <a:moveTo>
                    <a:pt x="557152" y="1024094"/>
                  </a:moveTo>
                  <a:lnTo>
                    <a:pt x="0" y="0"/>
                  </a:lnTo>
                </a:path>
              </a:pathLst>
            </a:custGeom>
            <a:ln w="9994">
              <a:solidFill>
                <a:srgbClr val="FFFFFF"/>
              </a:solidFill>
            </a:ln>
          </p:spPr>
          <p:txBody>
            <a:bodyPr wrap="square" lIns="0" tIns="0" rIns="0" bIns="0" rtlCol="0"/>
            <a:lstStyle/>
            <a:p>
              <a:endParaRPr/>
            </a:p>
          </p:txBody>
        </p:sp>
        <p:sp>
          <p:nvSpPr>
            <p:cNvPr id="119" name="bk object 34"/>
            <p:cNvSpPr/>
            <p:nvPr/>
          </p:nvSpPr>
          <p:spPr>
            <a:xfrm>
              <a:off x="7704714" y="0"/>
              <a:ext cx="557530" cy="1024255"/>
            </a:xfrm>
            <a:custGeom>
              <a:avLst/>
              <a:gdLst/>
              <a:ahLst/>
              <a:cxnLst/>
              <a:rect l="l" t="t" r="r" b="b"/>
              <a:pathLst>
                <a:path w="557529" h="1024255">
                  <a:moveTo>
                    <a:pt x="557155" y="1024094"/>
                  </a:moveTo>
                  <a:lnTo>
                    <a:pt x="0" y="0"/>
                  </a:lnTo>
                </a:path>
              </a:pathLst>
            </a:custGeom>
            <a:ln w="9994">
              <a:solidFill>
                <a:srgbClr val="FFFFFF"/>
              </a:solidFill>
            </a:ln>
          </p:spPr>
          <p:txBody>
            <a:bodyPr wrap="square" lIns="0" tIns="0" rIns="0" bIns="0" rtlCol="0"/>
            <a:lstStyle/>
            <a:p>
              <a:endParaRPr/>
            </a:p>
          </p:txBody>
        </p:sp>
        <p:sp>
          <p:nvSpPr>
            <p:cNvPr id="120" name="bk object 35"/>
            <p:cNvSpPr/>
            <p:nvPr/>
          </p:nvSpPr>
          <p:spPr>
            <a:xfrm>
              <a:off x="7624450" y="0"/>
              <a:ext cx="557530" cy="1024255"/>
            </a:xfrm>
            <a:custGeom>
              <a:avLst/>
              <a:gdLst/>
              <a:ahLst/>
              <a:cxnLst/>
              <a:rect l="l" t="t" r="r" b="b"/>
              <a:pathLst>
                <a:path w="557529" h="1024255">
                  <a:moveTo>
                    <a:pt x="557156" y="1024095"/>
                  </a:moveTo>
                  <a:lnTo>
                    <a:pt x="0" y="0"/>
                  </a:lnTo>
                </a:path>
              </a:pathLst>
            </a:custGeom>
            <a:ln w="9994">
              <a:solidFill>
                <a:srgbClr val="FFFFFF"/>
              </a:solidFill>
            </a:ln>
          </p:spPr>
          <p:txBody>
            <a:bodyPr wrap="square" lIns="0" tIns="0" rIns="0" bIns="0" rtlCol="0"/>
            <a:lstStyle/>
            <a:p>
              <a:endParaRPr/>
            </a:p>
          </p:txBody>
        </p:sp>
        <p:sp>
          <p:nvSpPr>
            <p:cNvPr id="121" name="bk object 36"/>
            <p:cNvSpPr/>
            <p:nvPr/>
          </p:nvSpPr>
          <p:spPr>
            <a:xfrm>
              <a:off x="7544161" y="0"/>
              <a:ext cx="557530" cy="1024255"/>
            </a:xfrm>
            <a:custGeom>
              <a:avLst/>
              <a:gdLst/>
              <a:ahLst/>
              <a:cxnLst/>
              <a:rect l="l" t="t" r="r" b="b"/>
              <a:pathLst>
                <a:path w="557529" h="1024255">
                  <a:moveTo>
                    <a:pt x="557156" y="1024095"/>
                  </a:moveTo>
                  <a:lnTo>
                    <a:pt x="0" y="0"/>
                  </a:lnTo>
                </a:path>
              </a:pathLst>
            </a:custGeom>
            <a:ln w="9994">
              <a:solidFill>
                <a:srgbClr val="FFFFFF"/>
              </a:solidFill>
            </a:ln>
          </p:spPr>
          <p:txBody>
            <a:bodyPr wrap="square" lIns="0" tIns="0" rIns="0" bIns="0" rtlCol="0"/>
            <a:lstStyle/>
            <a:p>
              <a:endParaRPr/>
            </a:p>
          </p:txBody>
        </p:sp>
        <p:sp>
          <p:nvSpPr>
            <p:cNvPr id="122" name="bk object 37"/>
            <p:cNvSpPr/>
            <p:nvPr/>
          </p:nvSpPr>
          <p:spPr>
            <a:xfrm>
              <a:off x="7463917" y="0"/>
              <a:ext cx="557530" cy="1024255"/>
            </a:xfrm>
            <a:custGeom>
              <a:avLst/>
              <a:gdLst/>
              <a:ahLst/>
              <a:cxnLst/>
              <a:rect l="l" t="t" r="r" b="b"/>
              <a:pathLst>
                <a:path w="557529" h="1024255">
                  <a:moveTo>
                    <a:pt x="557153" y="1024095"/>
                  </a:moveTo>
                  <a:lnTo>
                    <a:pt x="0" y="0"/>
                  </a:lnTo>
                </a:path>
              </a:pathLst>
            </a:custGeom>
            <a:ln w="9994">
              <a:solidFill>
                <a:srgbClr val="FFFFFF"/>
              </a:solidFill>
            </a:ln>
          </p:spPr>
          <p:txBody>
            <a:bodyPr wrap="square" lIns="0" tIns="0" rIns="0" bIns="0" rtlCol="0"/>
            <a:lstStyle/>
            <a:p>
              <a:endParaRPr/>
            </a:p>
          </p:txBody>
        </p:sp>
        <p:sp>
          <p:nvSpPr>
            <p:cNvPr id="123" name="bk object 38"/>
            <p:cNvSpPr/>
            <p:nvPr/>
          </p:nvSpPr>
          <p:spPr>
            <a:xfrm>
              <a:off x="7383654" y="0"/>
              <a:ext cx="557530" cy="1024255"/>
            </a:xfrm>
            <a:custGeom>
              <a:avLst/>
              <a:gdLst/>
              <a:ahLst/>
              <a:cxnLst/>
              <a:rect l="l" t="t" r="r" b="b"/>
              <a:pathLst>
                <a:path w="557529" h="1024255">
                  <a:moveTo>
                    <a:pt x="557154" y="1024096"/>
                  </a:moveTo>
                  <a:lnTo>
                    <a:pt x="0" y="0"/>
                  </a:lnTo>
                </a:path>
              </a:pathLst>
            </a:custGeom>
            <a:ln w="9994">
              <a:solidFill>
                <a:srgbClr val="FFFFFF"/>
              </a:solidFill>
            </a:ln>
          </p:spPr>
          <p:txBody>
            <a:bodyPr wrap="square" lIns="0" tIns="0" rIns="0" bIns="0" rtlCol="0"/>
            <a:lstStyle/>
            <a:p>
              <a:endParaRPr/>
            </a:p>
          </p:txBody>
        </p:sp>
        <p:sp>
          <p:nvSpPr>
            <p:cNvPr id="124" name="bk object 39"/>
            <p:cNvSpPr/>
            <p:nvPr/>
          </p:nvSpPr>
          <p:spPr>
            <a:xfrm>
              <a:off x="7303391" y="0"/>
              <a:ext cx="557530" cy="1024255"/>
            </a:xfrm>
            <a:custGeom>
              <a:avLst/>
              <a:gdLst/>
              <a:ahLst/>
              <a:cxnLst/>
              <a:rect l="l" t="t" r="r" b="b"/>
              <a:pathLst>
                <a:path w="557529" h="1024255">
                  <a:moveTo>
                    <a:pt x="557154" y="1024096"/>
                  </a:moveTo>
                  <a:lnTo>
                    <a:pt x="0" y="0"/>
                  </a:lnTo>
                </a:path>
              </a:pathLst>
            </a:custGeom>
            <a:ln w="9994">
              <a:solidFill>
                <a:srgbClr val="FFFFFF"/>
              </a:solidFill>
            </a:ln>
          </p:spPr>
          <p:txBody>
            <a:bodyPr wrap="square" lIns="0" tIns="0" rIns="0" bIns="0" rtlCol="0"/>
            <a:lstStyle/>
            <a:p>
              <a:endParaRPr/>
            </a:p>
          </p:txBody>
        </p:sp>
        <p:sp>
          <p:nvSpPr>
            <p:cNvPr id="125" name="bk object 40"/>
            <p:cNvSpPr/>
            <p:nvPr/>
          </p:nvSpPr>
          <p:spPr>
            <a:xfrm>
              <a:off x="7223127" y="0"/>
              <a:ext cx="557530" cy="1024255"/>
            </a:xfrm>
            <a:custGeom>
              <a:avLst/>
              <a:gdLst/>
              <a:ahLst/>
              <a:cxnLst/>
              <a:rect l="l" t="t" r="r" b="b"/>
              <a:pathLst>
                <a:path w="557529" h="1024255">
                  <a:moveTo>
                    <a:pt x="557154" y="1024096"/>
                  </a:moveTo>
                  <a:lnTo>
                    <a:pt x="0" y="0"/>
                  </a:lnTo>
                </a:path>
              </a:pathLst>
            </a:custGeom>
            <a:ln w="9994">
              <a:solidFill>
                <a:srgbClr val="FFFFFF"/>
              </a:solidFill>
            </a:ln>
          </p:spPr>
          <p:txBody>
            <a:bodyPr wrap="square" lIns="0" tIns="0" rIns="0" bIns="0" rtlCol="0"/>
            <a:lstStyle/>
            <a:p>
              <a:endParaRPr/>
            </a:p>
          </p:txBody>
        </p:sp>
        <p:sp>
          <p:nvSpPr>
            <p:cNvPr id="126" name="bk object 41"/>
            <p:cNvSpPr/>
            <p:nvPr/>
          </p:nvSpPr>
          <p:spPr>
            <a:xfrm>
              <a:off x="7142840" y="0"/>
              <a:ext cx="557530" cy="1024255"/>
            </a:xfrm>
            <a:custGeom>
              <a:avLst/>
              <a:gdLst/>
              <a:ahLst/>
              <a:cxnLst/>
              <a:rect l="l" t="t" r="r" b="b"/>
              <a:pathLst>
                <a:path w="557529" h="1024255">
                  <a:moveTo>
                    <a:pt x="557157" y="1024097"/>
                  </a:moveTo>
                  <a:lnTo>
                    <a:pt x="0" y="0"/>
                  </a:lnTo>
                </a:path>
              </a:pathLst>
            </a:custGeom>
            <a:ln w="9994">
              <a:solidFill>
                <a:srgbClr val="FFFFFF"/>
              </a:solidFill>
            </a:ln>
          </p:spPr>
          <p:txBody>
            <a:bodyPr wrap="square" lIns="0" tIns="0" rIns="0" bIns="0" rtlCol="0"/>
            <a:lstStyle/>
            <a:p>
              <a:endParaRPr/>
            </a:p>
          </p:txBody>
        </p:sp>
        <p:sp>
          <p:nvSpPr>
            <p:cNvPr id="127" name="bk object 42"/>
            <p:cNvSpPr/>
            <p:nvPr/>
          </p:nvSpPr>
          <p:spPr>
            <a:xfrm>
              <a:off x="7062575" y="0"/>
              <a:ext cx="557530" cy="1024255"/>
            </a:xfrm>
            <a:custGeom>
              <a:avLst/>
              <a:gdLst/>
              <a:ahLst/>
              <a:cxnLst/>
              <a:rect l="l" t="t" r="r" b="b"/>
              <a:pathLst>
                <a:path w="557529" h="1024255">
                  <a:moveTo>
                    <a:pt x="557156" y="1024097"/>
                  </a:moveTo>
                  <a:lnTo>
                    <a:pt x="0" y="0"/>
                  </a:lnTo>
                </a:path>
              </a:pathLst>
            </a:custGeom>
            <a:ln w="9994">
              <a:solidFill>
                <a:srgbClr val="FFFFFF"/>
              </a:solidFill>
            </a:ln>
          </p:spPr>
          <p:txBody>
            <a:bodyPr wrap="square" lIns="0" tIns="0" rIns="0" bIns="0" rtlCol="0"/>
            <a:lstStyle/>
            <a:p>
              <a:endParaRPr/>
            </a:p>
          </p:txBody>
        </p:sp>
        <p:sp>
          <p:nvSpPr>
            <p:cNvPr id="128" name="bk object 43"/>
            <p:cNvSpPr/>
            <p:nvPr/>
          </p:nvSpPr>
          <p:spPr>
            <a:xfrm>
              <a:off x="6982313" y="0"/>
              <a:ext cx="557530" cy="1024255"/>
            </a:xfrm>
            <a:custGeom>
              <a:avLst/>
              <a:gdLst/>
              <a:ahLst/>
              <a:cxnLst/>
              <a:rect l="l" t="t" r="r" b="b"/>
              <a:pathLst>
                <a:path w="557529" h="1024255">
                  <a:moveTo>
                    <a:pt x="557157" y="1024097"/>
                  </a:moveTo>
                  <a:lnTo>
                    <a:pt x="0" y="0"/>
                  </a:lnTo>
                </a:path>
              </a:pathLst>
            </a:custGeom>
            <a:ln w="9994">
              <a:solidFill>
                <a:srgbClr val="FFFFFF"/>
              </a:solidFill>
            </a:ln>
          </p:spPr>
          <p:txBody>
            <a:bodyPr wrap="square" lIns="0" tIns="0" rIns="0" bIns="0" rtlCol="0"/>
            <a:lstStyle/>
            <a:p>
              <a:endParaRPr/>
            </a:p>
          </p:txBody>
        </p:sp>
        <p:sp>
          <p:nvSpPr>
            <p:cNvPr id="129" name="bk object 44"/>
            <p:cNvSpPr/>
            <p:nvPr/>
          </p:nvSpPr>
          <p:spPr>
            <a:xfrm>
              <a:off x="6902045" y="0"/>
              <a:ext cx="557530" cy="1024255"/>
            </a:xfrm>
            <a:custGeom>
              <a:avLst/>
              <a:gdLst/>
              <a:ahLst/>
              <a:cxnLst/>
              <a:rect l="l" t="t" r="r" b="b"/>
              <a:pathLst>
                <a:path w="557529" h="1024255">
                  <a:moveTo>
                    <a:pt x="557155" y="1024097"/>
                  </a:moveTo>
                  <a:lnTo>
                    <a:pt x="0" y="0"/>
                  </a:lnTo>
                </a:path>
              </a:pathLst>
            </a:custGeom>
            <a:ln w="9994">
              <a:solidFill>
                <a:srgbClr val="FFFFFF"/>
              </a:solidFill>
            </a:ln>
          </p:spPr>
          <p:txBody>
            <a:bodyPr wrap="square" lIns="0" tIns="0" rIns="0" bIns="0" rtlCol="0"/>
            <a:lstStyle/>
            <a:p>
              <a:endParaRPr/>
            </a:p>
          </p:txBody>
        </p:sp>
        <p:sp>
          <p:nvSpPr>
            <p:cNvPr id="130" name="bk object 45"/>
            <p:cNvSpPr/>
            <p:nvPr/>
          </p:nvSpPr>
          <p:spPr>
            <a:xfrm>
              <a:off x="6821783" y="0"/>
              <a:ext cx="557530" cy="1024255"/>
            </a:xfrm>
            <a:custGeom>
              <a:avLst/>
              <a:gdLst/>
              <a:ahLst/>
              <a:cxnLst/>
              <a:rect l="l" t="t" r="r" b="b"/>
              <a:pathLst>
                <a:path w="557529" h="1024255">
                  <a:moveTo>
                    <a:pt x="557156" y="1024098"/>
                  </a:moveTo>
                  <a:lnTo>
                    <a:pt x="0" y="0"/>
                  </a:lnTo>
                </a:path>
              </a:pathLst>
            </a:custGeom>
            <a:ln w="9994">
              <a:solidFill>
                <a:srgbClr val="FFFFFF"/>
              </a:solidFill>
            </a:ln>
          </p:spPr>
          <p:txBody>
            <a:bodyPr wrap="square" lIns="0" tIns="0" rIns="0" bIns="0" rtlCol="0"/>
            <a:lstStyle/>
            <a:p>
              <a:endParaRPr/>
            </a:p>
          </p:txBody>
        </p:sp>
        <p:sp>
          <p:nvSpPr>
            <p:cNvPr id="131" name="bk object 46"/>
            <p:cNvSpPr/>
            <p:nvPr/>
          </p:nvSpPr>
          <p:spPr>
            <a:xfrm>
              <a:off x="6741493" y="0"/>
              <a:ext cx="557530" cy="1024255"/>
            </a:xfrm>
            <a:custGeom>
              <a:avLst/>
              <a:gdLst/>
              <a:ahLst/>
              <a:cxnLst/>
              <a:rect l="l" t="t" r="r" b="b"/>
              <a:pathLst>
                <a:path w="557529" h="1024255">
                  <a:moveTo>
                    <a:pt x="557156" y="1024098"/>
                  </a:moveTo>
                  <a:lnTo>
                    <a:pt x="0" y="0"/>
                  </a:lnTo>
                </a:path>
              </a:pathLst>
            </a:custGeom>
            <a:ln w="9994">
              <a:solidFill>
                <a:srgbClr val="FFFFFF"/>
              </a:solidFill>
            </a:ln>
          </p:spPr>
          <p:txBody>
            <a:bodyPr wrap="square" lIns="0" tIns="0" rIns="0" bIns="0" rtlCol="0"/>
            <a:lstStyle/>
            <a:p>
              <a:endParaRPr/>
            </a:p>
          </p:txBody>
        </p:sp>
        <p:sp>
          <p:nvSpPr>
            <p:cNvPr id="132" name="bk object 47"/>
            <p:cNvSpPr/>
            <p:nvPr/>
          </p:nvSpPr>
          <p:spPr>
            <a:xfrm>
              <a:off x="6661252" y="0"/>
              <a:ext cx="557530" cy="1024255"/>
            </a:xfrm>
            <a:custGeom>
              <a:avLst/>
              <a:gdLst/>
              <a:ahLst/>
              <a:cxnLst/>
              <a:rect l="l" t="t" r="r" b="b"/>
              <a:pathLst>
                <a:path w="557529" h="1024255">
                  <a:moveTo>
                    <a:pt x="557155" y="1024098"/>
                  </a:moveTo>
                  <a:lnTo>
                    <a:pt x="0" y="0"/>
                  </a:lnTo>
                </a:path>
              </a:pathLst>
            </a:custGeom>
            <a:ln w="9994">
              <a:solidFill>
                <a:srgbClr val="FFFFFF"/>
              </a:solidFill>
            </a:ln>
          </p:spPr>
          <p:txBody>
            <a:bodyPr wrap="square" lIns="0" tIns="0" rIns="0" bIns="0" rtlCol="0"/>
            <a:lstStyle/>
            <a:p>
              <a:endParaRPr/>
            </a:p>
          </p:txBody>
        </p:sp>
        <p:sp>
          <p:nvSpPr>
            <p:cNvPr id="133" name="bk object 48"/>
            <p:cNvSpPr/>
            <p:nvPr/>
          </p:nvSpPr>
          <p:spPr>
            <a:xfrm>
              <a:off x="6580988" y="0"/>
              <a:ext cx="557530" cy="1024255"/>
            </a:xfrm>
            <a:custGeom>
              <a:avLst/>
              <a:gdLst/>
              <a:ahLst/>
              <a:cxnLst/>
              <a:rect l="l" t="t" r="r" b="b"/>
              <a:pathLst>
                <a:path w="557529" h="1024255">
                  <a:moveTo>
                    <a:pt x="557155" y="1024099"/>
                  </a:moveTo>
                  <a:lnTo>
                    <a:pt x="0" y="0"/>
                  </a:lnTo>
                </a:path>
              </a:pathLst>
            </a:custGeom>
            <a:ln w="9994">
              <a:solidFill>
                <a:srgbClr val="FFFFFF"/>
              </a:solidFill>
            </a:ln>
          </p:spPr>
          <p:txBody>
            <a:bodyPr wrap="square" lIns="0" tIns="0" rIns="0" bIns="0" rtlCol="0"/>
            <a:lstStyle/>
            <a:p>
              <a:endParaRPr/>
            </a:p>
          </p:txBody>
        </p:sp>
        <p:sp>
          <p:nvSpPr>
            <p:cNvPr id="134" name="bk object 49"/>
            <p:cNvSpPr/>
            <p:nvPr/>
          </p:nvSpPr>
          <p:spPr>
            <a:xfrm>
              <a:off x="6500727" y="0"/>
              <a:ext cx="557530" cy="1024255"/>
            </a:xfrm>
            <a:custGeom>
              <a:avLst/>
              <a:gdLst/>
              <a:ahLst/>
              <a:cxnLst/>
              <a:rect l="l" t="t" r="r" b="b"/>
              <a:pathLst>
                <a:path w="557529" h="1024255">
                  <a:moveTo>
                    <a:pt x="557157" y="1024099"/>
                  </a:moveTo>
                  <a:lnTo>
                    <a:pt x="0" y="0"/>
                  </a:lnTo>
                </a:path>
              </a:pathLst>
            </a:custGeom>
            <a:ln w="9994">
              <a:solidFill>
                <a:srgbClr val="FFFFFF"/>
              </a:solidFill>
            </a:ln>
          </p:spPr>
          <p:txBody>
            <a:bodyPr wrap="square" lIns="0" tIns="0" rIns="0" bIns="0" rtlCol="0"/>
            <a:lstStyle/>
            <a:p>
              <a:endParaRPr/>
            </a:p>
          </p:txBody>
        </p:sp>
        <p:sp>
          <p:nvSpPr>
            <p:cNvPr id="135" name="bk object 50"/>
            <p:cNvSpPr/>
            <p:nvPr/>
          </p:nvSpPr>
          <p:spPr>
            <a:xfrm>
              <a:off x="6420463" y="0"/>
              <a:ext cx="557530" cy="1024255"/>
            </a:xfrm>
            <a:custGeom>
              <a:avLst/>
              <a:gdLst/>
              <a:ahLst/>
              <a:cxnLst/>
              <a:rect l="l" t="t" r="r" b="b"/>
              <a:pathLst>
                <a:path w="557529" h="1024255">
                  <a:moveTo>
                    <a:pt x="557157" y="1024099"/>
                  </a:moveTo>
                  <a:lnTo>
                    <a:pt x="0" y="0"/>
                  </a:lnTo>
                </a:path>
              </a:pathLst>
            </a:custGeom>
            <a:ln w="9994">
              <a:solidFill>
                <a:srgbClr val="FFFFFF"/>
              </a:solidFill>
            </a:ln>
          </p:spPr>
          <p:txBody>
            <a:bodyPr wrap="square" lIns="0" tIns="0" rIns="0" bIns="0" rtlCol="0"/>
            <a:lstStyle/>
            <a:p>
              <a:endParaRPr/>
            </a:p>
          </p:txBody>
        </p:sp>
        <p:sp>
          <p:nvSpPr>
            <p:cNvPr id="136" name="bk object 51"/>
            <p:cNvSpPr/>
            <p:nvPr/>
          </p:nvSpPr>
          <p:spPr>
            <a:xfrm>
              <a:off x="6340173" y="0"/>
              <a:ext cx="557530" cy="1024255"/>
            </a:xfrm>
            <a:custGeom>
              <a:avLst/>
              <a:gdLst/>
              <a:ahLst/>
              <a:cxnLst/>
              <a:rect l="l" t="t" r="r" b="b"/>
              <a:pathLst>
                <a:path w="557529" h="1024255">
                  <a:moveTo>
                    <a:pt x="557157" y="1024100"/>
                  </a:moveTo>
                  <a:lnTo>
                    <a:pt x="0" y="0"/>
                  </a:lnTo>
                </a:path>
              </a:pathLst>
            </a:custGeom>
            <a:ln w="9994">
              <a:solidFill>
                <a:srgbClr val="FFFFFF"/>
              </a:solidFill>
            </a:ln>
          </p:spPr>
          <p:txBody>
            <a:bodyPr wrap="square" lIns="0" tIns="0" rIns="0" bIns="0" rtlCol="0"/>
            <a:lstStyle/>
            <a:p>
              <a:endParaRPr/>
            </a:p>
          </p:txBody>
        </p:sp>
        <p:sp>
          <p:nvSpPr>
            <p:cNvPr id="137" name="bk object 52"/>
            <p:cNvSpPr/>
            <p:nvPr/>
          </p:nvSpPr>
          <p:spPr>
            <a:xfrm>
              <a:off x="6259906" y="0"/>
              <a:ext cx="557530" cy="1024255"/>
            </a:xfrm>
            <a:custGeom>
              <a:avLst/>
              <a:gdLst/>
              <a:ahLst/>
              <a:cxnLst/>
              <a:rect l="l" t="t" r="r" b="b"/>
              <a:pathLst>
                <a:path w="557529" h="1024255">
                  <a:moveTo>
                    <a:pt x="557155" y="1024100"/>
                  </a:moveTo>
                  <a:lnTo>
                    <a:pt x="0" y="0"/>
                  </a:lnTo>
                </a:path>
              </a:pathLst>
            </a:custGeom>
            <a:ln w="9994">
              <a:solidFill>
                <a:srgbClr val="FFFFFF"/>
              </a:solidFill>
            </a:ln>
          </p:spPr>
          <p:txBody>
            <a:bodyPr wrap="square" lIns="0" tIns="0" rIns="0" bIns="0" rtlCol="0"/>
            <a:lstStyle/>
            <a:p>
              <a:endParaRPr/>
            </a:p>
          </p:txBody>
        </p:sp>
        <p:sp>
          <p:nvSpPr>
            <p:cNvPr id="138" name="bk object 53"/>
            <p:cNvSpPr/>
            <p:nvPr/>
          </p:nvSpPr>
          <p:spPr>
            <a:xfrm>
              <a:off x="6179646" y="0"/>
              <a:ext cx="557530" cy="1024255"/>
            </a:xfrm>
            <a:custGeom>
              <a:avLst/>
              <a:gdLst/>
              <a:ahLst/>
              <a:cxnLst/>
              <a:rect l="l" t="t" r="r" b="b"/>
              <a:pathLst>
                <a:path w="557529" h="1024255">
                  <a:moveTo>
                    <a:pt x="557158" y="1024100"/>
                  </a:moveTo>
                  <a:lnTo>
                    <a:pt x="0" y="0"/>
                  </a:lnTo>
                </a:path>
              </a:pathLst>
            </a:custGeom>
            <a:ln w="9994">
              <a:solidFill>
                <a:srgbClr val="FFFFFF"/>
              </a:solidFill>
            </a:ln>
          </p:spPr>
          <p:txBody>
            <a:bodyPr wrap="square" lIns="0" tIns="0" rIns="0" bIns="0" rtlCol="0"/>
            <a:lstStyle/>
            <a:p>
              <a:endParaRPr/>
            </a:p>
          </p:txBody>
        </p:sp>
        <p:sp>
          <p:nvSpPr>
            <p:cNvPr id="139" name="bk object 54"/>
            <p:cNvSpPr/>
            <p:nvPr/>
          </p:nvSpPr>
          <p:spPr>
            <a:xfrm>
              <a:off x="6099381" y="0"/>
              <a:ext cx="557530" cy="1024255"/>
            </a:xfrm>
            <a:custGeom>
              <a:avLst/>
              <a:gdLst/>
              <a:ahLst/>
              <a:cxnLst/>
              <a:rect l="l" t="t" r="r" b="b"/>
              <a:pathLst>
                <a:path w="557529" h="1024255">
                  <a:moveTo>
                    <a:pt x="557158" y="1024101"/>
                  </a:moveTo>
                  <a:lnTo>
                    <a:pt x="0" y="0"/>
                  </a:lnTo>
                </a:path>
              </a:pathLst>
            </a:custGeom>
            <a:ln w="9994">
              <a:solidFill>
                <a:srgbClr val="FFFFFF"/>
              </a:solidFill>
            </a:ln>
          </p:spPr>
          <p:txBody>
            <a:bodyPr wrap="square" lIns="0" tIns="0" rIns="0" bIns="0" rtlCol="0"/>
            <a:lstStyle/>
            <a:p>
              <a:endParaRPr/>
            </a:p>
          </p:txBody>
        </p:sp>
        <p:sp>
          <p:nvSpPr>
            <p:cNvPr id="140" name="bk object 55"/>
            <p:cNvSpPr/>
            <p:nvPr/>
          </p:nvSpPr>
          <p:spPr>
            <a:xfrm>
              <a:off x="6019117" y="0"/>
              <a:ext cx="557530" cy="1024255"/>
            </a:xfrm>
            <a:custGeom>
              <a:avLst/>
              <a:gdLst/>
              <a:ahLst/>
              <a:cxnLst/>
              <a:rect l="l" t="t" r="r" b="b"/>
              <a:pathLst>
                <a:path w="557529" h="1024255">
                  <a:moveTo>
                    <a:pt x="557158" y="1024101"/>
                  </a:moveTo>
                  <a:lnTo>
                    <a:pt x="0" y="0"/>
                  </a:lnTo>
                </a:path>
              </a:pathLst>
            </a:custGeom>
            <a:ln w="9994">
              <a:solidFill>
                <a:srgbClr val="FFFFFF"/>
              </a:solidFill>
            </a:ln>
          </p:spPr>
          <p:txBody>
            <a:bodyPr wrap="square" lIns="0" tIns="0" rIns="0" bIns="0" rtlCol="0"/>
            <a:lstStyle/>
            <a:p>
              <a:endParaRPr/>
            </a:p>
          </p:txBody>
        </p:sp>
        <p:sp>
          <p:nvSpPr>
            <p:cNvPr id="141" name="bk object 56"/>
            <p:cNvSpPr/>
            <p:nvPr/>
          </p:nvSpPr>
          <p:spPr>
            <a:xfrm>
              <a:off x="5938854" y="0"/>
              <a:ext cx="557530" cy="1024255"/>
            </a:xfrm>
            <a:custGeom>
              <a:avLst/>
              <a:gdLst/>
              <a:ahLst/>
              <a:cxnLst/>
              <a:rect l="l" t="t" r="r" b="b"/>
              <a:pathLst>
                <a:path w="557529" h="1024255">
                  <a:moveTo>
                    <a:pt x="557158" y="1024101"/>
                  </a:moveTo>
                  <a:lnTo>
                    <a:pt x="0" y="0"/>
                  </a:lnTo>
                </a:path>
              </a:pathLst>
            </a:custGeom>
            <a:ln w="9994">
              <a:solidFill>
                <a:srgbClr val="FFFFFF"/>
              </a:solidFill>
            </a:ln>
          </p:spPr>
          <p:txBody>
            <a:bodyPr wrap="square" lIns="0" tIns="0" rIns="0" bIns="0" rtlCol="0"/>
            <a:lstStyle/>
            <a:p>
              <a:endParaRPr/>
            </a:p>
          </p:txBody>
        </p:sp>
        <p:sp>
          <p:nvSpPr>
            <p:cNvPr id="142" name="bk object 57"/>
            <p:cNvSpPr/>
            <p:nvPr/>
          </p:nvSpPr>
          <p:spPr>
            <a:xfrm>
              <a:off x="5858586" y="0"/>
              <a:ext cx="557530" cy="1024255"/>
            </a:xfrm>
            <a:custGeom>
              <a:avLst/>
              <a:gdLst/>
              <a:ahLst/>
              <a:cxnLst/>
              <a:rect l="l" t="t" r="r" b="b"/>
              <a:pathLst>
                <a:path w="557529" h="1024255">
                  <a:moveTo>
                    <a:pt x="557156" y="1024102"/>
                  </a:moveTo>
                  <a:lnTo>
                    <a:pt x="0" y="0"/>
                  </a:lnTo>
                </a:path>
              </a:pathLst>
            </a:custGeom>
            <a:ln w="9994">
              <a:solidFill>
                <a:srgbClr val="FFFFFF"/>
              </a:solidFill>
            </a:ln>
          </p:spPr>
          <p:txBody>
            <a:bodyPr wrap="square" lIns="0" tIns="0" rIns="0" bIns="0" rtlCol="0"/>
            <a:lstStyle/>
            <a:p>
              <a:endParaRPr/>
            </a:p>
          </p:txBody>
        </p:sp>
        <p:sp>
          <p:nvSpPr>
            <p:cNvPr id="143" name="bk object 58"/>
            <p:cNvSpPr/>
            <p:nvPr/>
          </p:nvSpPr>
          <p:spPr>
            <a:xfrm>
              <a:off x="5778315" y="0"/>
              <a:ext cx="557530" cy="1024255"/>
            </a:xfrm>
            <a:custGeom>
              <a:avLst/>
              <a:gdLst/>
              <a:ahLst/>
              <a:cxnLst/>
              <a:rect l="l" t="t" r="r" b="b"/>
              <a:pathLst>
                <a:path w="557529" h="1024255">
                  <a:moveTo>
                    <a:pt x="557160" y="1024102"/>
                  </a:moveTo>
                  <a:lnTo>
                    <a:pt x="0" y="0"/>
                  </a:lnTo>
                </a:path>
              </a:pathLst>
            </a:custGeom>
            <a:ln w="9994">
              <a:solidFill>
                <a:srgbClr val="FFFFFF"/>
              </a:solidFill>
            </a:ln>
          </p:spPr>
          <p:txBody>
            <a:bodyPr wrap="square" lIns="0" tIns="0" rIns="0" bIns="0" rtlCol="0"/>
            <a:lstStyle/>
            <a:p>
              <a:endParaRPr/>
            </a:p>
          </p:txBody>
        </p:sp>
        <p:sp>
          <p:nvSpPr>
            <p:cNvPr id="144" name="bk object 59"/>
            <p:cNvSpPr/>
            <p:nvPr/>
          </p:nvSpPr>
          <p:spPr>
            <a:xfrm>
              <a:off x="5698051" y="0"/>
              <a:ext cx="557530" cy="1024255"/>
            </a:xfrm>
            <a:custGeom>
              <a:avLst/>
              <a:gdLst/>
              <a:ahLst/>
              <a:cxnLst/>
              <a:rect l="l" t="t" r="r" b="b"/>
              <a:pathLst>
                <a:path w="557529" h="1024255">
                  <a:moveTo>
                    <a:pt x="557160" y="1024102"/>
                  </a:moveTo>
                  <a:lnTo>
                    <a:pt x="0" y="0"/>
                  </a:lnTo>
                </a:path>
              </a:pathLst>
            </a:custGeom>
            <a:ln w="9994">
              <a:solidFill>
                <a:srgbClr val="FFFFFF"/>
              </a:solidFill>
            </a:ln>
          </p:spPr>
          <p:txBody>
            <a:bodyPr wrap="square" lIns="0" tIns="0" rIns="0" bIns="0" rtlCol="0"/>
            <a:lstStyle/>
            <a:p>
              <a:endParaRPr/>
            </a:p>
          </p:txBody>
        </p:sp>
        <p:sp>
          <p:nvSpPr>
            <p:cNvPr id="145" name="bk object 60"/>
            <p:cNvSpPr/>
            <p:nvPr/>
          </p:nvSpPr>
          <p:spPr>
            <a:xfrm>
              <a:off x="5617759" y="0"/>
              <a:ext cx="557530" cy="1024255"/>
            </a:xfrm>
            <a:custGeom>
              <a:avLst/>
              <a:gdLst/>
              <a:ahLst/>
              <a:cxnLst/>
              <a:rect l="l" t="t" r="r" b="b"/>
              <a:pathLst>
                <a:path w="557529" h="1024255">
                  <a:moveTo>
                    <a:pt x="557159" y="1024103"/>
                  </a:moveTo>
                  <a:lnTo>
                    <a:pt x="0" y="0"/>
                  </a:lnTo>
                </a:path>
              </a:pathLst>
            </a:custGeom>
            <a:ln w="9994">
              <a:solidFill>
                <a:srgbClr val="FFFFFF"/>
              </a:solidFill>
            </a:ln>
          </p:spPr>
          <p:txBody>
            <a:bodyPr wrap="square" lIns="0" tIns="0" rIns="0" bIns="0" rtlCol="0"/>
            <a:lstStyle/>
            <a:p>
              <a:endParaRPr/>
            </a:p>
          </p:txBody>
        </p:sp>
        <p:sp>
          <p:nvSpPr>
            <p:cNvPr id="146" name="bk object 61"/>
            <p:cNvSpPr/>
            <p:nvPr/>
          </p:nvSpPr>
          <p:spPr>
            <a:xfrm>
              <a:off x="5537497" y="0"/>
              <a:ext cx="557530" cy="1024255"/>
            </a:xfrm>
            <a:custGeom>
              <a:avLst/>
              <a:gdLst/>
              <a:ahLst/>
              <a:cxnLst/>
              <a:rect l="l" t="t" r="r" b="b"/>
              <a:pathLst>
                <a:path w="557529" h="1024255">
                  <a:moveTo>
                    <a:pt x="557160" y="1024103"/>
                  </a:moveTo>
                  <a:lnTo>
                    <a:pt x="0" y="0"/>
                  </a:lnTo>
                </a:path>
              </a:pathLst>
            </a:custGeom>
            <a:ln w="9994">
              <a:solidFill>
                <a:srgbClr val="FFFFFF"/>
              </a:solidFill>
            </a:ln>
          </p:spPr>
          <p:txBody>
            <a:bodyPr wrap="square" lIns="0" tIns="0" rIns="0" bIns="0" rtlCol="0"/>
            <a:lstStyle/>
            <a:p>
              <a:endParaRPr/>
            </a:p>
          </p:txBody>
        </p:sp>
        <p:sp>
          <p:nvSpPr>
            <p:cNvPr id="147" name="bk object 62"/>
            <p:cNvSpPr/>
            <p:nvPr/>
          </p:nvSpPr>
          <p:spPr>
            <a:xfrm>
              <a:off x="5457253" y="0"/>
              <a:ext cx="557530" cy="1024255"/>
            </a:xfrm>
            <a:custGeom>
              <a:avLst/>
              <a:gdLst/>
              <a:ahLst/>
              <a:cxnLst/>
              <a:rect l="l" t="t" r="r" b="b"/>
              <a:pathLst>
                <a:path w="557529" h="1024255">
                  <a:moveTo>
                    <a:pt x="557157" y="1024103"/>
                  </a:moveTo>
                  <a:lnTo>
                    <a:pt x="0" y="0"/>
                  </a:lnTo>
                </a:path>
              </a:pathLst>
            </a:custGeom>
            <a:ln w="9994">
              <a:solidFill>
                <a:srgbClr val="FFFFFF"/>
              </a:solidFill>
            </a:ln>
          </p:spPr>
          <p:txBody>
            <a:bodyPr wrap="square" lIns="0" tIns="0" rIns="0" bIns="0" rtlCol="0"/>
            <a:lstStyle/>
            <a:p>
              <a:endParaRPr/>
            </a:p>
          </p:txBody>
        </p:sp>
        <p:sp>
          <p:nvSpPr>
            <p:cNvPr id="148" name="bk object 63"/>
            <p:cNvSpPr/>
            <p:nvPr/>
          </p:nvSpPr>
          <p:spPr>
            <a:xfrm>
              <a:off x="5376990" y="0"/>
              <a:ext cx="557530" cy="1024255"/>
            </a:xfrm>
            <a:custGeom>
              <a:avLst/>
              <a:gdLst/>
              <a:ahLst/>
              <a:cxnLst/>
              <a:rect l="l" t="t" r="r" b="b"/>
              <a:pathLst>
                <a:path w="557529" h="1024255">
                  <a:moveTo>
                    <a:pt x="557157" y="1024104"/>
                  </a:moveTo>
                  <a:lnTo>
                    <a:pt x="0" y="0"/>
                  </a:lnTo>
                </a:path>
              </a:pathLst>
            </a:custGeom>
            <a:ln w="9994">
              <a:solidFill>
                <a:srgbClr val="FFFFFF"/>
              </a:solidFill>
            </a:ln>
          </p:spPr>
          <p:txBody>
            <a:bodyPr wrap="square" lIns="0" tIns="0" rIns="0" bIns="0" rtlCol="0"/>
            <a:lstStyle/>
            <a:p>
              <a:endParaRPr/>
            </a:p>
          </p:txBody>
        </p:sp>
        <p:sp>
          <p:nvSpPr>
            <p:cNvPr id="149" name="bk object 64"/>
            <p:cNvSpPr/>
            <p:nvPr/>
          </p:nvSpPr>
          <p:spPr>
            <a:xfrm>
              <a:off x="5296727" y="0"/>
              <a:ext cx="557530" cy="1024255"/>
            </a:xfrm>
            <a:custGeom>
              <a:avLst/>
              <a:gdLst/>
              <a:ahLst/>
              <a:cxnLst/>
              <a:rect l="l" t="t" r="r" b="b"/>
              <a:pathLst>
                <a:path w="557529" h="1024255">
                  <a:moveTo>
                    <a:pt x="557159" y="1024104"/>
                  </a:moveTo>
                  <a:lnTo>
                    <a:pt x="0" y="0"/>
                  </a:lnTo>
                </a:path>
              </a:pathLst>
            </a:custGeom>
            <a:ln w="9994">
              <a:solidFill>
                <a:srgbClr val="FFFFFF"/>
              </a:solidFill>
            </a:ln>
          </p:spPr>
          <p:txBody>
            <a:bodyPr wrap="square" lIns="0" tIns="0" rIns="0" bIns="0" rtlCol="0"/>
            <a:lstStyle/>
            <a:p>
              <a:endParaRPr/>
            </a:p>
          </p:txBody>
        </p:sp>
        <p:sp>
          <p:nvSpPr>
            <p:cNvPr id="150" name="bk object 65"/>
            <p:cNvSpPr/>
            <p:nvPr/>
          </p:nvSpPr>
          <p:spPr>
            <a:xfrm>
              <a:off x="5216439" y="0"/>
              <a:ext cx="557530" cy="1024255"/>
            </a:xfrm>
            <a:custGeom>
              <a:avLst/>
              <a:gdLst/>
              <a:ahLst/>
              <a:cxnLst/>
              <a:rect l="l" t="t" r="r" b="b"/>
              <a:pathLst>
                <a:path w="557529" h="1024255">
                  <a:moveTo>
                    <a:pt x="557160" y="1024104"/>
                  </a:moveTo>
                  <a:lnTo>
                    <a:pt x="0" y="0"/>
                  </a:lnTo>
                </a:path>
              </a:pathLst>
            </a:custGeom>
            <a:ln w="9994">
              <a:solidFill>
                <a:srgbClr val="FFFFFF"/>
              </a:solidFill>
            </a:ln>
          </p:spPr>
          <p:txBody>
            <a:bodyPr wrap="square" lIns="0" tIns="0" rIns="0" bIns="0" rtlCol="0"/>
            <a:lstStyle/>
            <a:p>
              <a:endParaRPr/>
            </a:p>
          </p:txBody>
        </p:sp>
        <p:sp>
          <p:nvSpPr>
            <p:cNvPr id="151" name="bk object 66"/>
            <p:cNvSpPr/>
            <p:nvPr/>
          </p:nvSpPr>
          <p:spPr>
            <a:xfrm>
              <a:off x="5136166" y="0"/>
              <a:ext cx="557530" cy="1024255"/>
            </a:xfrm>
            <a:custGeom>
              <a:avLst/>
              <a:gdLst/>
              <a:ahLst/>
              <a:cxnLst/>
              <a:rect l="l" t="t" r="r" b="b"/>
              <a:pathLst>
                <a:path w="557529" h="1024255">
                  <a:moveTo>
                    <a:pt x="557162" y="1024105"/>
                  </a:moveTo>
                  <a:lnTo>
                    <a:pt x="0" y="0"/>
                  </a:lnTo>
                </a:path>
              </a:pathLst>
            </a:custGeom>
            <a:ln w="9994">
              <a:solidFill>
                <a:srgbClr val="FFFFFF"/>
              </a:solidFill>
            </a:ln>
          </p:spPr>
          <p:txBody>
            <a:bodyPr wrap="square" lIns="0" tIns="0" rIns="0" bIns="0" rtlCol="0"/>
            <a:lstStyle/>
            <a:p>
              <a:endParaRPr/>
            </a:p>
          </p:txBody>
        </p:sp>
        <p:sp>
          <p:nvSpPr>
            <p:cNvPr id="152" name="bk object 67"/>
            <p:cNvSpPr/>
            <p:nvPr/>
          </p:nvSpPr>
          <p:spPr>
            <a:xfrm>
              <a:off x="5055901" y="0"/>
              <a:ext cx="557530" cy="1024255"/>
            </a:xfrm>
            <a:custGeom>
              <a:avLst/>
              <a:gdLst/>
              <a:ahLst/>
              <a:cxnLst/>
              <a:rect l="l" t="t" r="r" b="b"/>
              <a:pathLst>
                <a:path w="557529" h="1024255">
                  <a:moveTo>
                    <a:pt x="557161" y="1024105"/>
                  </a:moveTo>
                  <a:lnTo>
                    <a:pt x="0" y="0"/>
                  </a:lnTo>
                </a:path>
              </a:pathLst>
            </a:custGeom>
            <a:ln w="9994">
              <a:solidFill>
                <a:srgbClr val="FFFFFF"/>
              </a:solidFill>
            </a:ln>
          </p:spPr>
          <p:txBody>
            <a:bodyPr wrap="square" lIns="0" tIns="0" rIns="0" bIns="0" rtlCol="0"/>
            <a:lstStyle/>
            <a:p>
              <a:endParaRPr/>
            </a:p>
          </p:txBody>
        </p:sp>
        <p:sp>
          <p:nvSpPr>
            <p:cNvPr id="153" name="bk object 68"/>
            <p:cNvSpPr/>
            <p:nvPr/>
          </p:nvSpPr>
          <p:spPr>
            <a:xfrm>
              <a:off x="4975644" y="0"/>
              <a:ext cx="557530" cy="1024255"/>
            </a:xfrm>
            <a:custGeom>
              <a:avLst/>
              <a:gdLst/>
              <a:ahLst/>
              <a:cxnLst/>
              <a:rect l="l" t="t" r="r" b="b"/>
              <a:pathLst>
                <a:path w="557529" h="1024255">
                  <a:moveTo>
                    <a:pt x="557158" y="1024105"/>
                  </a:moveTo>
                  <a:lnTo>
                    <a:pt x="0" y="0"/>
                  </a:lnTo>
                </a:path>
              </a:pathLst>
            </a:custGeom>
            <a:ln w="9994">
              <a:solidFill>
                <a:srgbClr val="FFFFFF"/>
              </a:solidFill>
            </a:ln>
          </p:spPr>
          <p:txBody>
            <a:bodyPr wrap="square" lIns="0" tIns="0" rIns="0" bIns="0" rtlCol="0"/>
            <a:lstStyle/>
            <a:p>
              <a:endParaRPr/>
            </a:p>
          </p:txBody>
        </p:sp>
        <p:sp>
          <p:nvSpPr>
            <p:cNvPr id="154" name="bk object 69"/>
            <p:cNvSpPr/>
            <p:nvPr/>
          </p:nvSpPr>
          <p:spPr>
            <a:xfrm>
              <a:off x="4895383" y="0"/>
              <a:ext cx="557530" cy="1024255"/>
            </a:xfrm>
            <a:custGeom>
              <a:avLst/>
              <a:gdLst/>
              <a:ahLst/>
              <a:cxnLst/>
              <a:rect l="l" t="t" r="r" b="b"/>
              <a:pathLst>
                <a:path w="557529" h="1024255">
                  <a:moveTo>
                    <a:pt x="557160" y="1024106"/>
                  </a:moveTo>
                  <a:lnTo>
                    <a:pt x="0" y="0"/>
                  </a:lnTo>
                </a:path>
              </a:pathLst>
            </a:custGeom>
            <a:ln w="9994">
              <a:solidFill>
                <a:srgbClr val="FFFFFF"/>
              </a:solidFill>
            </a:ln>
          </p:spPr>
          <p:txBody>
            <a:bodyPr wrap="square" lIns="0" tIns="0" rIns="0" bIns="0" rtlCol="0"/>
            <a:lstStyle/>
            <a:p>
              <a:endParaRPr/>
            </a:p>
          </p:txBody>
        </p:sp>
        <p:sp>
          <p:nvSpPr>
            <p:cNvPr id="155" name="bk object 70"/>
            <p:cNvSpPr/>
            <p:nvPr/>
          </p:nvSpPr>
          <p:spPr>
            <a:xfrm>
              <a:off x="4815108" y="0"/>
              <a:ext cx="557530" cy="1024255"/>
            </a:xfrm>
            <a:custGeom>
              <a:avLst/>
              <a:gdLst/>
              <a:ahLst/>
              <a:cxnLst/>
              <a:rect l="l" t="t" r="r" b="b"/>
              <a:pathLst>
                <a:path w="557529" h="1024255">
                  <a:moveTo>
                    <a:pt x="557162" y="1024106"/>
                  </a:moveTo>
                  <a:lnTo>
                    <a:pt x="0" y="0"/>
                  </a:lnTo>
                </a:path>
              </a:pathLst>
            </a:custGeom>
            <a:ln w="9994">
              <a:solidFill>
                <a:srgbClr val="FFFFFF"/>
              </a:solidFill>
            </a:ln>
          </p:spPr>
          <p:txBody>
            <a:bodyPr wrap="square" lIns="0" tIns="0" rIns="0" bIns="0" rtlCol="0"/>
            <a:lstStyle/>
            <a:p>
              <a:endParaRPr/>
            </a:p>
          </p:txBody>
        </p:sp>
        <p:sp>
          <p:nvSpPr>
            <p:cNvPr id="156" name="bk object 71"/>
            <p:cNvSpPr/>
            <p:nvPr/>
          </p:nvSpPr>
          <p:spPr>
            <a:xfrm>
              <a:off x="4734855" y="0"/>
              <a:ext cx="557530" cy="1024255"/>
            </a:xfrm>
            <a:custGeom>
              <a:avLst/>
              <a:gdLst/>
              <a:ahLst/>
              <a:cxnLst/>
              <a:rect l="l" t="t" r="r" b="b"/>
              <a:pathLst>
                <a:path w="557529" h="1024255">
                  <a:moveTo>
                    <a:pt x="557161" y="1024106"/>
                  </a:moveTo>
                  <a:lnTo>
                    <a:pt x="0" y="0"/>
                  </a:lnTo>
                </a:path>
              </a:pathLst>
            </a:custGeom>
            <a:ln w="9994">
              <a:solidFill>
                <a:srgbClr val="FFFFFF"/>
              </a:solidFill>
            </a:ln>
          </p:spPr>
          <p:txBody>
            <a:bodyPr wrap="square" lIns="0" tIns="0" rIns="0" bIns="0" rtlCol="0"/>
            <a:lstStyle/>
            <a:p>
              <a:endParaRPr/>
            </a:p>
          </p:txBody>
        </p:sp>
        <p:sp>
          <p:nvSpPr>
            <p:cNvPr id="157" name="bk object 72"/>
            <p:cNvSpPr/>
            <p:nvPr/>
          </p:nvSpPr>
          <p:spPr>
            <a:xfrm>
              <a:off x="4654577" y="0"/>
              <a:ext cx="557530" cy="1024255"/>
            </a:xfrm>
            <a:custGeom>
              <a:avLst/>
              <a:gdLst/>
              <a:ahLst/>
              <a:cxnLst/>
              <a:rect l="l" t="t" r="r" b="b"/>
              <a:pathLst>
                <a:path w="557529" h="1024255">
                  <a:moveTo>
                    <a:pt x="557160" y="1024107"/>
                  </a:moveTo>
                  <a:lnTo>
                    <a:pt x="0" y="0"/>
                  </a:lnTo>
                </a:path>
              </a:pathLst>
            </a:custGeom>
            <a:ln w="9994">
              <a:solidFill>
                <a:srgbClr val="FFFFFF"/>
              </a:solidFill>
            </a:ln>
          </p:spPr>
          <p:txBody>
            <a:bodyPr wrap="square" lIns="0" tIns="0" rIns="0" bIns="0" rtlCol="0"/>
            <a:lstStyle/>
            <a:p>
              <a:endParaRPr/>
            </a:p>
          </p:txBody>
        </p:sp>
        <p:sp>
          <p:nvSpPr>
            <p:cNvPr id="158" name="bk object 73"/>
            <p:cNvSpPr/>
            <p:nvPr/>
          </p:nvSpPr>
          <p:spPr>
            <a:xfrm>
              <a:off x="4574324" y="0"/>
              <a:ext cx="557530" cy="1024255"/>
            </a:xfrm>
            <a:custGeom>
              <a:avLst/>
              <a:gdLst/>
              <a:ahLst/>
              <a:cxnLst/>
              <a:rect l="l" t="t" r="r" b="b"/>
              <a:pathLst>
                <a:path w="557529" h="1024255">
                  <a:moveTo>
                    <a:pt x="557159" y="1024107"/>
                  </a:moveTo>
                  <a:lnTo>
                    <a:pt x="0" y="0"/>
                  </a:lnTo>
                </a:path>
              </a:pathLst>
            </a:custGeom>
            <a:ln w="9994">
              <a:solidFill>
                <a:srgbClr val="FFFFFF"/>
              </a:solidFill>
            </a:ln>
          </p:spPr>
          <p:txBody>
            <a:bodyPr wrap="square" lIns="0" tIns="0" rIns="0" bIns="0" rtlCol="0"/>
            <a:lstStyle/>
            <a:p>
              <a:endParaRPr/>
            </a:p>
          </p:txBody>
        </p:sp>
        <p:sp>
          <p:nvSpPr>
            <p:cNvPr id="159" name="bk object 74"/>
            <p:cNvSpPr/>
            <p:nvPr/>
          </p:nvSpPr>
          <p:spPr>
            <a:xfrm>
              <a:off x="4494052" y="0"/>
              <a:ext cx="557530" cy="1024255"/>
            </a:xfrm>
            <a:custGeom>
              <a:avLst/>
              <a:gdLst/>
              <a:ahLst/>
              <a:cxnLst/>
              <a:rect l="l" t="t" r="r" b="b"/>
              <a:pathLst>
                <a:path w="557529" h="1024255">
                  <a:moveTo>
                    <a:pt x="557162" y="1024107"/>
                  </a:moveTo>
                  <a:lnTo>
                    <a:pt x="0" y="0"/>
                  </a:lnTo>
                </a:path>
              </a:pathLst>
            </a:custGeom>
            <a:ln w="9994">
              <a:solidFill>
                <a:srgbClr val="FFFFFF"/>
              </a:solidFill>
            </a:ln>
          </p:spPr>
          <p:txBody>
            <a:bodyPr wrap="square" lIns="0" tIns="0" rIns="0" bIns="0" rtlCol="0"/>
            <a:lstStyle/>
            <a:p>
              <a:endParaRPr/>
            </a:p>
          </p:txBody>
        </p:sp>
        <p:sp>
          <p:nvSpPr>
            <p:cNvPr id="160" name="bk object 75"/>
            <p:cNvSpPr/>
            <p:nvPr/>
          </p:nvSpPr>
          <p:spPr>
            <a:xfrm>
              <a:off x="4413767" y="0"/>
              <a:ext cx="557530" cy="1024255"/>
            </a:xfrm>
            <a:custGeom>
              <a:avLst/>
              <a:gdLst/>
              <a:ahLst/>
              <a:cxnLst/>
              <a:rect l="l" t="t" r="r" b="b"/>
              <a:pathLst>
                <a:path w="557529" h="1024255">
                  <a:moveTo>
                    <a:pt x="557165" y="1024107"/>
                  </a:moveTo>
                  <a:lnTo>
                    <a:pt x="0" y="0"/>
                  </a:lnTo>
                </a:path>
              </a:pathLst>
            </a:custGeom>
            <a:ln w="9994">
              <a:solidFill>
                <a:srgbClr val="FFFFFF"/>
              </a:solidFill>
            </a:ln>
          </p:spPr>
          <p:txBody>
            <a:bodyPr wrap="square" lIns="0" tIns="0" rIns="0" bIns="0" rtlCol="0"/>
            <a:lstStyle/>
            <a:p>
              <a:endParaRPr/>
            </a:p>
          </p:txBody>
        </p:sp>
        <p:sp>
          <p:nvSpPr>
            <p:cNvPr id="161" name="bk object 76"/>
            <p:cNvSpPr/>
            <p:nvPr/>
          </p:nvSpPr>
          <p:spPr>
            <a:xfrm>
              <a:off x="4333521" y="0"/>
              <a:ext cx="557530" cy="1024255"/>
            </a:xfrm>
            <a:custGeom>
              <a:avLst/>
              <a:gdLst/>
              <a:ahLst/>
              <a:cxnLst/>
              <a:rect l="l" t="t" r="r" b="b"/>
              <a:pathLst>
                <a:path w="557529" h="1024255">
                  <a:moveTo>
                    <a:pt x="557161" y="1024108"/>
                  </a:moveTo>
                  <a:lnTo>
                    <a:pt x="0" y="0"/>
                  </a:lnTo>
                </a:path>
              </a:pathLst>
            </a:custGeom>
            <a:ln w="9994">
              <a:solidFill>
                <a:srgbClr val="FFFFFF"/>
              </a:solidFill>
            </a:ln>
          </p:spPr>
          <p:txBody>
            <a:bodyPr wrap="square" lIns="0" tIns="0" rIns="0" bIns="0" rtlCol="0"/>
            <a:lstStyle/>
            <a:p>
              <a:endParaRPr/>
            </a:p>
          </p:txBody>
        </p:sp>
        <p:sp>
          <p:nvSpPr>
            <p:cNvPr id="162" name="bk object 77"/>
            <p:cNvSpPr/>
            <p:nvPr/>
          </p:nvSpPr>
          <p:spPr>
            <a:xfrm>
              <a:off x="4253255" y="0"/>
              <a:ext cx="557530" cy="1024255"/>
            </a:xfrm>
            <a:custGeom>
              <a:avLst/>
              <a:gdLst/>
              <a:ahLst/>
              <a:cxnLst/>
              <a:rect l="l" t="t" r="r" b="b"/>
              <a:pathLst>
                <a:path w="557529" h="1024255">
                  <a:moveTo>
                    <a:pt x="557160" y="1024108"/>
                  </a:moveTo>
                  <a:lnTo>
                    <a:pt x="0" y="0"/>
                  </a:lnTo>
                </a:path>
              </a:pathLst>
            </a:custGeom>
            <a:ln w="9994">
              <a:solidFill>
                <a:srgbClr val="FFFFFF"/>
              </a:solidFill>
            </a:ln>
          </p:spPr>
          <p:txBody>
            <a:bodyPr wrap="square" lIns="0" tIns="0" rIns="0" bIns="0" rtlCol="0"/>
            <a:lstStyle/>
            <a:p>
              <a:endParaRPr/>
            </a:p>
          </p:txBody>
        </p:sp>
        <p:sp>
          <p:nvSpPr>
            <p:cNvPr id="163" name="bk object 78"/>
            <p:cNvSpPr/>
            <p:nvPr/>
          </p:nvSpPr>
          <p:spPr>
            <a:xfrm>
              <a:off x="4172969" y="0"/>
              <a:ext cx="557530" cy="1024255"/>
            </a:xfrm>
            <a:custGeom>
              <a:avLst/>
              <a:gdLst/>
              <a:ahLst/>
              <a:cxnLst/>
              <a:rect l="l" t="t" r="r" b="b"/>
              <a:pathLst>
                <a:path w="557529" h="1024255">
                  <a:moveTo>
                    <a:pt x="557162" y="1024108"/>
                  </a:moveTo>
                  <a:lnTo>
                    <a:pt x="0" y="0"/>
                  </a:lnTo>
                </a:path>
              </a:pathLst>
            </a:custGeom>
            <a:ln w="9994">
              <a:solidFill>
                <a:srgbClr val="FFFFFF"/>
              </a:solidFill>
            </a:ln>
          </p:spPr>
          <p:txBody>
            <a:bodyPr wrap="square" lIns="0" tIns="0" rIns="0" bIns="0" rtlCol="0"/>
            <a:lstStyle/>
            <a:p>
              <a:endParaRPr/>
            </a:p>
          </p:txBody>
        </p:sp>
        <p:sp>
          <p:nvSpPr>
            <p:cNvPr id="164" name="bk object 79"/>
            <p:cNvSpPr/>
            <p:nvPr/>
          </p:nvSpPr>
          <p:spPr>
            <a:xfrm>
              <a:off x="4092729" y="0"/>
              <a:ext cx="557530" cy="1024255"/>
            </a:xfrm>
            <a:custGeom>
              <a:avLst/>
              <a:gdLst/>
              <a:ahLst/>
              <a:cxnLst/>
              <a:rect l="l" t="t" r="r" b="b"/>
              <a:pathLst>
                <a:path w="557529" h="1024255">
                  <a:moveTo>
                    <a:pt x="557161" y="1024109"/>
                  </a:moveTo>
                  <a:lnTo>
                    <a:pt x="0" y="0"/>
                  </a:lnTo>
                </a:path>
              </a:pathLst>
            </a:custGeom>
            <a:ln w="9994">
              <a:solidFill>
                <a:srgbClr val="FFFFFF"/>
              </a:solidFill>
            </a:ln>
          </p:spPr>
          <p:txBody>
            <a:bodyPr wrap="square" lIns="0" tIns="0" rIns="0" bIns="0" rtlCol="0"/>
            <a:lstStyle/>
            <a:p>
              <a:endParaRPr/>
            </a:p>
          </p:txBody>
        </p:sp>
        <p:sp>
          <p:nvSpPr>
            <p:cNvPr id="165" name="bk object 80"/>
            <p:cNvSpPr/>
            <p:nvPr/>
          </p:nvSpPr>
          <p:spPr>
            <a:xfrm>
              <a:off x="4012446" y="0"/>
              <a:ext cx="557530" cy="1024255"/>
            </a:xfrm>
            <a:custGeom>
              <a:avLst/>
              <a:gdLst/>
              <a:ahLst/>
              <a:cxnLst/>
              <a:rect l="l" t="t" r="r" b="b"/>
              <a:pathLst>
                <a:path w="557529" h="1024255">
                  <a:moveTo>
                    <a:pt x="557166" y="1024109"/>
                  </a:moveTo>
                  <a:lnTo>
                    <a:pt x="0" y="0"/>
                  </a:lnTo>
                </a:path>
              </a:pathLst>
            </a:custGeom>
            <a:ln w="9994">
              <a:solidFill>
                <a:srgbClr val="FFFFFF"/>
              </a:solidFill>
            </a:ln>
          </p:spPr>
          <p:txBody>
            <a:bodyPr wrap="square" lIns="0" tIns="0" rIns="0" bIns="0" rtlCol="0"/>
            <a:lstStyle/>
            <a:p>
              <a:endParaRPr/>
            </a:p>
          </p:txBody>
        </p:sp>
        <p:sp>
          <p:nvSpPr>
            <p:cNvPr id="166" name="bk object 81"/>
            <p:cNvSpPr/>
            <p:nvPr/>
          </p:nvSpPr>
          <p:spPr>
            <a:xfrm>
              <a:off x="3932201" y="0"/>
              <a:ext cx="557530" cy="1024255"/>
            </a:xfrm>
            <a:custGeom>
              <a:avLst/>
              <a:gdLst/>
              <a:ahLst/>
              <a:cxnLst/>
              <a:rect l="l" t="t" r="r" b="b"/>
              <a:pathLst>
                <a:path w="557529" h="1024255">
                  <a:moveTo>
                    <a:pt x="557162" y="1024109"/>
                  </a:moveTo>
                  <a:lnTo>
                    <a:pt x="0" y="0"/>
                  </a:lnTo>
                </a:path>
              </a:pathLst>
            </a:custGeom>
            <a:ln w="9994">
              <a:solidFill>
                <a:srgbClr val="FFFFFF"/>
              </a:solidFill>
            </a:ln>
          </p:spPr>
          <p:txBody>
            <a:bodyPr wrap="square" lIns="0" tIns="0" rIns="0" bIns="0" rtlCol="0"/>
            <a:lstStyle/>
            <a:p>
              <a:endParaRPr/>
            </a:p>
          </p:txBody>
        </p:sp>
        <p:sp>
          <p:nvSpPr>
            <p:cNvPr id="167" name="bk object 82"/>
            <p:cNvSpPr/>
            <p:nvPr/>
          </p:nvSpPr>
          <p:spPr>
            <a:xfrm>
              <a:off x="3851913" y="0"/>
              <a:ext cx="557530" cy="1024255"/>
            </a:xfrm>
            <a:custGeom>
              <a:avLst/>
              <a:gdLst/>
              <a:ahLst/>
              <a:cxnLst/>
              <a:rect l="l" t="t" r="r" b="b"/>
              <a:pathLst>
                <a:path w="557529" h="1024255">
                  <a:moveTo>
                    <a:pt x="557163" y="1024110"/>
                  </a:moveTo>
                  <a:lnTo>
                    <a:pt x="0" y="0"/>
                  </a:lnTo>
                </a:path>
              </a:pathLst>
            </a:custGeom>
            <a:ln w="9994">
              <a:solidFill>
                <a:srgbClr val="FFFFFF"/>
              </a:solidFill>
            </a:ln>
          </p:spPr>
          <p:txBody>
            <a:bodyPr wrap="square" lIns="0" tIns="0" rIns="0" bIns="0" rtlCol="0"/>
            <a:lstStyle/>
            <a:p>
              <a:endParaRPr/>
            </a:p>
          </p:txBody>
        </p:sp>
        <p:sp>
          <p:nvSpPr>
            <p:cNvPr id="168" name="bk object 83"/>
            <p:cNvSpPr/>
            <p:nvPr/>
          </p:nvSpPr>
          <p:spPr>
            <a:xfrm>
              <a:off x="3771627" y="0"/>
              <a:ext cx="557530" cy="1024255"/>
            </a:xfrm>
            <a:custGeom>
              <a:avLst/>
              <a:gdLst/>
              <a:ahLst/>
              <a:cxnLst/>
              <a:rect l="l" t="t" r="r" b="b"/>
              <a:pathLst>
                <a:path w="557529" h="1024255">
                  <a:moveTo>
                    <a:pt x="557165" y="1024110"/>
                  </a:moveTo>
                  <a:lnTo>
                    <a:pt x="0" y="0"/>
                  </a:lnTo>
                </a:path>
              </a:pathLst>
            </a:custGeom>
            <a:ln w="9994">
              <a:solidFill>
                <a:srgbClr val="FFFFFF"/>
              </a:solidFill>
            </a:ln>
          </p:spPr>
          <p:txBody>
            <a:bodyPr wrap="square" lIns="0" tIns="0" rIns="0" bIns="0" rtlCol="0"/>
            <a:lstStyle/>
            <a:p>
              <a:endParaRPr/>
            </a:p>
          </p:txBody>
        </p:sp>
        <p:sp>
          <p:nvSpPr>
            <p:cNvPr id="169" name="bk object 84"/>
            <p:cNvSpPr/>
            <p:nvPr/>
          </p:nvSpPr>
          <p:spPr>
            <a:xfrm>
              <a:off x="3691409" y="0"/>
              <a:ext cx="557530" cy="1024255"/>
            </a:xfrm>
            <a:custGeom>
              <a:avLst/>
              <a:gdLst/>
              <a:ahLst/>
              <a:cxnLst/>
              <a:rect l="l" t="t" r="r" b="b"/>
              <a:pathLst>
                <a:path w="557529" h="1024255">
                  <a:moveTo>
                    <a:pt x="557162" y="1024110"/>
                  </a:moveTo>
                  <a:lnTo>
                    <a:pt x="0" y="0"/>
                  </a:lnTo>
                </a:path>
              </a:pathLst>
            </a:custGeom>
            <a:ln w="9994">
              <a:solidFill>
                <a:srgbClr val="FFFFFF"/>
              </a:solidFill>
            </a:ln>
          </p:spPr>
          <p:txBody>
            <a:bodyPr wrap="square" lIns="0" tIns="0" rIns="0" bIns="0" rtlCol="0"/>
            <a:lstStyle/>
            <a:p>
              <a:endParaRPr/>
            </a:p>
          </p:txBody>
        </p:sp>
        <p:sp>
          <p:nvSpPr>
            <p:cNvPr id="170" name="bk object 85"/>
            <p:cNvSpPr/>
            <p:nvPr/>
          </p:nvSpPr>
          <p:spPr>
            <a:xfrm>
              <a:off x="3611099" y="0"/>
              <a:ext cx="557530" cy="1024255"/>
            </a:xfrm>
            <a:custGeom>
              <a:avLst/>
              <a:gdLst/>
              <a:ahLst/>
              <a:cxnLst/>
              <a:rect l="l" t="t" r="r" b="b"/>
              <a:pathLst>
                <a:path w="557529" h="1024255">
                  <a:moveTo>
                    <a:pt x="557165" y="1024111"/>
                  </a:moveTo>
                  <a:lnTo>
                    <a:pt x="0" y="0"/>
                  </a:lnTo>
                </a:path>
              </a:pathLst>
            </a:custGeom>
            <a:ln w="9994">
              <a:solidFill>
                <a:srgbClr val="FFFFFF"/>
              </a:solidFill>
            </a:ln>
          </p:spPr>
          <p:txBody>
            <a:bodyPr wrap="square" lIns="0" tIns="0" rIns="0" bIns="0" rtlCol="0"/>
            <a:lstStyle/>
            <a:p>
              <a:endParaRPr/>
            </a:p>
          </p:txBody>
        </p:sp>
        <p:sp>
          <p:nvSpPr>
            <p:cNvPr id="171" name="bk object 86"/>
            <p:cNvSpPr/>
            <p:nvPr/>
          </p:nvSpPr>
          <p:spPr>
            <a:xfrm>
              <a:off x="3530836" y="0"/>
              <a:ext cx="557530" cy="1024255"/>
            </a:xfrm>
            <a:custGeom>
              <a:avLst/>
              <a:gdLst/>
              <a:ahLst/>
              <a:cxnLst/>
              <a:rect l="l" t="t" r="r" b="b"/>
              <a:pathLst>
                <a:path w="557529" h="1024255">
                  <a:moveTo>
                    <a:pt x="557166" y="1024111"/>
                  </a:moveTo>
                  <a:lnTo>
                    <a:pt x="0" y="0"/>
                  </a:lnTo>
                </a:path>
              </a:pathLst>
            </a:custGeom>
            <a:ln w="9994">
              <a:solidFill>
                <a:srgbClr val="FFFFFF"/>
              </a:solidFill>
            </a:ln>
          </p:spPr>
          <p:txBody>
            <a:bodyPr wrap="square" lIns="0" tIns="0" rIns="0" bIns="0" rtlCol="0"/>
            <a:lstStyle/>
            <a:p>
              <a:endParaRPr/>
            </a:p>
          </p:txBody>
        </p:sp>
        <p:sp>
          <p:nvSpPr>
            <p:cNvPr id="172" name="bk object 87"/>
            <p:cNvSpPr/>
            <p:nvPr/>
          </p:nvSpPr>
          <p:spPr>
            <a:xfrm>
              <a:off x="3450593" y="0"/>
              <a:ext cx="557530" cy="1024255"/>
            </a:xfrm>
            <a:custGeom>
              <a:avLst/>
              <a:gdLst/>
              <a:ahLst/>
              <a:cxnLst/>
              <a:rect l="l" t="t" r="r" b="b"/>
              <a:pathLst>
                <a:path w="557529" h="1024255">
                  <a:moveTo>
                    <a:pt x="557164" y="1024111"/>
                  </a:moveTo>
                  <a:lnTo>
                    <a:pt x="0" y="0"/>
                  </a:lnTo>
                </a:path>
              </a:pathLst>
            </a:custGeom>
            <a:ln w="9994">
              <a:solidFill>
                <a:srgbClr val="FFFFFF"/>
              </a:solidFill>
            </a:ln>
          </p:spPr>
          <p:txBody>
            <a:bodyPr wrap="square" lIns="0" tIns="0" rIns="0" bIns="0" rtlCol="0"/>
            <a:lstStyle/>
            <a:p>
              <a:endParaRPr/>
            </a:p>
          </p:txBody>
        </p:sp>
        <p:sp>
          <p:nvSpPr>
            <p:cNvPr id="173" name="bk object 88"/>
            <p:cNvSpPr/>
            <p:nvPr/>
          </p:nvSpPr>
          <p:spPr>
            <a:xfrm>
              <a:off x="3370304" y="0"/>
              <a:ext cx="557530" cy="1024255"/>
            </a:xfrm>
            <a:custGeom>
              <a:avLst/>
              <a:gdLst/>
              <a:ahLst/>
              <a:cxnLst/>
              <a:rect l="l" t="t" r="r" b="b"/>
              <a:pathLst>
                <a:path w="557529" h="1024255">
                  <a:moveTo>
                    <a:pt x="557164" y="1024112"/>
                  </a:moveTo>
                  <a:lnTo>
                    <a:pt x="0" y="0"/>
                  </a:lnTo>
                </a:path>
              </a:pathLst>
            </a:custGeom>
            <a:ln w="9994">
              <a:solidFill>
                <a:srgbClr val="FFFFFF"/>
              </a:solidFill>
            </a:ln>
          </p:spPr>
          <p:txBody>
            <a:bodyPr wrap="square" lIns="0" tIns="0" rIns="0" bIns="0" rtlCol="0"/>
            <a:lstStyle/>
            <a:p>
              <a:endParaRPr/>
            </a:p>
          </p:txBody>
        </p:sp>
        <p:sp>
          <p:nvSpPr>
            <p:cNvPr id="174" name="bk object 89"/>
            <p:cNvSpPr/>
            <p:nvPr/>
          </p:nvSpPr>
          <p:spPr>
            <a:xfrm>
              <a:off x="3290084" y="0"/>
              <a:ext cx="557530" cy="1024255"/>
            </a:xfrm>
            <a:custGeom>
              <a:avLst/>
              <a:gdLst/>
              <a:ahLst/>
              <a:cxnLst/>
              <a:rect l="l" t="t" r="r" b="b"/>
              <a:pathLst>
                <a:path w="557529" h="1024255">
                  <a:moveTo>
                    <a:pt x="557160" y="1024112"/>
                  </a:moveTo>
                  <a:lnTo>
                    <a:pt x="0" y="0"/>
                  </a:lnTo>
                </a:path>
              </a:pathLst>
            </a:custGeom>
            <a:ln w="9994">
              <a:solidFill>
                <a:srgbClr val="FFFFFF"/>
              </a:solidFill>
            </a:ln>
          </p:spPr>
          <p:txBody>
            <a:bodyPr wrap="square" lIns="0" tIns="0" rIns="0" bIns="0" rtlCol="0"/>
            <a:lstStyle/>
            <a:p>
              <a:endParaRPr/>
            </a:p>
          </p:txBody>
        </p:sp>
        <p:sp>
          <p:nvSpPr>
            <p:cNvPr id="175" name="bk object 90"/>
            <p:cNvSpPr/>
            <p:nvPr/>
          </p:nvSpPr>
          <p:spPr>
            <a:xfrm>
              <a:off x="3209779" y="0"/>
              <a:ext cx="557530" cy="1024255"/>
            </a:xfrm>
            <a:custGeom>
              <a:avLst/>
              <a:gdLst/>
              <a:ahLst/>
              <a:cxnLst/>
              <a:rect l="l" t="t" r="r" b="b"/>
              <a:pathLst>
                <a:path w="557529" h="1024255">
                  <a:moveTo>
                    <a:pt x="557166" y="1024112"/>
                  </a:moveTo>
                  <a:lnTo>
                    <a:pt x="0" y="0"/>
                  </a:lnTo>
                </a:path>
              </a:pathLst>
            </a:custGeom>
            <a:ln w="9994">
              <a:solidFill>
                <a:srgbClr val="FFFFFF"/>
              </a:solidFill>
            </a:ln>
          </p:spPr>
          <p:txBody>
            <a:bodyPr wrap="square" lIns="0" tIns="0" rIns="0" bIns="0" rtlCol="0"/>
            <a:lstStyle/>
            <a:p>
              <a:endParaRPr/>
            </a:p>
          </p:txBody>
        </p:sp>
        <p:sp>
          <p:nvSpPr>
            <p:cNvPr id="176" name="bk object 91"/>
            <p:cNvSpPr/>
            <p:nvPr/>
          </p:nvSpPr>
          <p:spPr>
            <a:xfrm>
              <a:off x="3129504" y="0"/>
              <a:ext cx="557530" cy="1024255"/>
            </a:xfrm>
            <a:custGeom>
              <a:avLst/>
              <a:gdLst/>
              <a:ahLst/>
              <a:cxnLst/>
              <a:rect l="l" t="t" r="r" b="b"/>
              <a:pathLst>
                <a:path w="557529" h="1024255">
                  <a:moveTo>
                    <a:pt x="557167" y="1024113"/>
                  </a:moveTo>
                  <a:lnTo>
                    <a:pt x="0" y="0"/>
                  </a:lnTo>
                </a:path>
              </a:pathLst>
            </a:custGeom>
            <a:ln w="9994">
              <a:solidFill>
                <a:srgbClr val="FFFFFF"/>
              </a:solidFill>
            </a:ln>
          </p:spPr>
          <p:txBody>
            <a:bodyPr wrap="square" lIns="0" tIns="0" rIns="0" bIns="0" rtlCol="0"/>
            <a:lstStyle/>
            <a:p>
              <a:endParaRPr/>
            </a:p>
          </p:txBody>
        </p:sp>
        <p:sp>
          <p:nvSpPr>
            <p:cNvPr id="177" name="bk object 92"/>
            <p:cNvSpPr/>
            <p:nvPr/>
          </p:nvSpPr>
          <p:spPr>
            <a:xfrm>
              <a:off x="3042742" y="0"/>
              <a:ext cx="557530" cy="1024255"/>
            </a:xfrm>
            <a:custGeom>
              <a:avLst/>
              <a:gdLst/>
              <a:ahLst/>
              <a:cxnLst/>
              <a:rect l="l" t="t" r="r" b="b"/>
              <a:pathLst>
                <a:path w="557529" h="1024255">
                  <a:moveTo>
                    <a:pt x="557162" y="1024113"/>
                  </a:moveTo>
                  <a:lnTo>
                    <a:pt x="0" y="0"/>
                  </a:lnTo>
                </a:path>
              </a:pathLst>
            </a:custGeom>
            <a:ln w="9994">
              <a:solidFill>
                <a:srgbClr val="FFFFFF"/>
              </a:solidFill>
            </a:ln>
          </p:spPr>
          <p:txBody>
            <a:bodyPr wrap="square" lIns="0" tIns="0" rIns="0" bIns="0" rtlCol="0"/>
            <a:lstStyle/>
            <a:p>
              <a:endParaRPr/>
            </a:p>
          </p:txBody>
        </p:sp>
        <p:sp>
          <p:nvSpPr>
            <p:cNvPr id="178" name="bk object 93"/>
            <p:cNvSpPr/>
            <p:nvPr/>
          </p:nvSpPr>
          <p:spPr>
            <a:xfrm>
              <a:off x="2962481" y="0"/>
              <a:ext cx="557530" cy="1024255"/>
            </a:xfrm>
            <a:custGeom>
              <a:avLst/>
              <a:gdLst/>
              <a:ahLst/>
              <a:cxnLst/>
              <a:rect l="l" t="t" r="r" b="b"/>
              <a:pathLst>
                <a:path w="557529" h="1024255">
                  <a:moveTo>
                    <a:pt x="557165" y="1024113"/>
                  </a:moveTo>
                  <a:lnTo>
                    <a:pt x="0" y="0"/>
                  </a:lnTo>
                </a:path>
              </a:pathLst>
            </a:custGeom>
            <a:ln w="9994">
              <a:solidFill>
                <a:srgbClr val="FFFFFF"/>
              </a:solidFill>
            </a:ln>
          </p:spPr>
          <p:txBody>
            <a:bodyPr wrap="square" lIns="0" tIns="0" rIns="0" bIns="0" rtlCol="0"/>
            <a:lstStyle/>
            <a:p>
              <a:endParaRPr/>
            </a:p>
          </p:txBody>
        </p:sp>
        <p:sp>
          <p:nvSpPr>
            <p:cNvPr id="179" name="bk object 94"/>
            <p:cNvSpPr/>
            <p:nvPr/>
          </p:nvSpPr>
          <p:spPr>
            <a:xfrm>
              <a:off x="2882207" y="0"/>
              <a:ext cx="557530" cy="1024255"/>
            </a:xfrm>
            <a:custGeom>
              <a:avLst/>
              <a:gdLst/>
              <a:ahLst/>
              <a:cxnLst/>
              <a:rect l="l" t="t" r="r" b="b"/>
              <a:pathLst>
                <a:path w="557529" h="1024255">
                  <a:moveTo>
                    <a:pt x="557166" y="1024114"/>
                  </a:moveTo>
                  <a:lnTo>
                    <a:pt x="0" y="0"/>
                  </a:lnTo>
                </a:path>
              </a:pathLst>
            </a:custGeom>
            <a:ln w="9994">
              <a:solidFill>
                <a:srgbClr val="FFFFFF"/>
              </a:solidFill>
            </a:ln>
          </p:spPr>
          <p:txBody>
            <a:bodyPr wrap="square" lIns="0" tIns="0" rIns="0" bIns="0" rtlCol="0"/>
            <a:lstStyle/>
            <a:p>
              <a:endParaRPr/>
            </a:p>
          </p:txBody>
        </p:sp>
        <p:sp>
          <p:nvSpPr>
            <p:cNvPr id="180" name="bk object 95"/>
            <p:cNvSpPr/>
            <p:nvPr/>
          </p:nvSpPr>
          <p:spPr>
            <a:xfrm>
              <a:off x="2801953" y="0"/>
              <a:ext cx="557530" cy="1024255"/>
            </a:xfrm>
            <a:custGeom>
              <a:avLst/>
              <a:gdLst/>
              <a:ahLst/>
              <a:cxnLst/>
              <a:rect l="l" t="t" r="r" b="b"/>
              <a:pathLst>
                <a:path w="557529" h="1024255">
                  <a:moveTo>
                    <a:pt x="557165" y="1024114"/>
                  </a:moveTo>
                  <a:lnTo>
                    <a:pt x="0" y="0"/>
                  </a:lnTo>
                </a:path>
              </a:pathLst>
            </a:custGeom>
            <a:ln w="9994">
              <a:solidFill>
                <a:srgbClr val="FFFFFF"/>
              </a:solidFill>
            </a:ln>
          </p:spPr>
          <p:txBody>
            <a:bodyPr wrap="square" lIns="0" tIns="0" rIns="0" bIns="0" rtlCol="0"/>
            <a:lstStyle/>
            <a:p>
              <a:endParaRPr/>
            </a:p>
          </p:txBody>
        </p:sp>
        <p:sp>
          <p:nvSpPr>
            <p:cNvPr id="181" name="bk object 96"/>
            <p:cNvSpPr/>
            <p:nvPr/>
          </p:nvSpPr>
          <p:spPr>
            <a:xfrm>
              <a:off x="2721675" y="0"/>
              <a:ext cx="557530" cy="1024255"/>
            </a:xfrm>
            <a:custGeom>
              <a:avLst/>
              <a:gdLst/>
              <a:ahLst/>
              <a:cxnLst/>
              <a:rect l="l" t="t" r="r" b="b"/>
              <a:pathLst>
                <a:path w="557529" h="1024255">
                  <a:moveTo>
                    <a:pt x="557164" y="1024114"/>
                  </a:moveTo>
                  <a:lnTo>
                    <a:pt x="0" y="0"/>
                  </a:lnTo>
                </a:path>
              </a:pathLst>
            </a:custGeom>
            <a:ln w="9994">
              <a:solidFill>
                <a:srgbClr val="FFFFFF"/>
              </a:solidFill>
            </a:ln>
          </p:spPr>
          <p:txBody>
            <a:bodyPr wrap="square" lIns="0" tIns="0" rIns="0" bIns="0" rtlCol="0"/>
            <a:lstStyle/>
            <a:p>
              <a:endParaRPr/>
            </a:p>
          </p:txBody>
        </p:sp>
        <p:sp>
          <p:nvSpPr>
            <p:cNvPr id="182" name="bk object 97"/>
            <p:cNvSpPr/>
            <p:nvPr/>
          </p:nvSpPr>
          <p:spPr>
            <a:xfrm>
              <a:off x="2641411" y="0"/>
              <a:ext cx="557530" cy="1024255"/>
            </a:xfrm>
            <a:custGeom>
              <a:avLst/>
              <a:gdLst/>
              <a:ahLst/>
              <a:cxnLst/>
              <a:rect l="l" t="t" r="r" b="b"/>
              <a:pathLst>
                <a:path w="557530" h="1024255">
                  <a:moveTo>
                    <a:pt x="557164" y="1024115"/>
                  </a:moveTo>
                  <a:lnTo>
                    <a:pt x="0" y="0"/>
                  </a:lnTo>
                </a:path>
              </a:pathLst>
            </a:custGeom>
            <a:ln w="9994">
              <a:solidFill>
                <a:srgbClr val="FFFFFF"/>
              </a:solidFill>
            </a:ln>
          </p:spPr>
          <p:txBody>
            <a:bodyPr wrap="square" lIns="0" tIns="0" rIns="0" bIns="0" rtlCol="0"/>
            <a:lstStyle/>
            <a:p>
              <a:endParaRPr/>
            </a:p>
          </p:txBody>
        </p:sp>
        <p:sp>
          <p:nvSpPr>
            <p:cNvPr id="183" name="bk object 98"/>
            <p:cNvSpPr/>
            <p:nvPr/>
          </p:nvSpPr>
          <p:spPr>
            <a:xfrm>
              <a:off x="2561151" y="0"/>
              <a:ext cx="557530" cy="1024255"/>
            </a:xfrm>
            <a:custGeom>
              <a:avLst/>
              <a:gdLst/>
              <a:ahLst/>
              <a:cxnLst/>
              <a:rect l="l" t="t" r="r" b="b"/>
              <a:pathLst>
                <a:path w="557530" h="1024255">
                  <a:moveTo>
                    <a:pt x="557167" y="1024115"/>
                  </a:moveTo>
                  <a:lnTo>
                    <a:pt x="0" y="0"/>
                  </a:lnTo>
                </a:path>
              </a:pathLst>
            </a:custGeom>
            <a:ln w="9994">
              <a:solidFill>
                <a:srgbClr val="FFFFFF"/>
              </a:solidFill>
            </a:ln>
          </p:spPr>
          <p:txBody>
            <a:bodyPr wrap="square" lIns="0" tIns="0" rIns="0" bIns="0" rtlCol="0"/>
            <a:lstStyle/>
            <a:p>
              <a:endParaRPr/>
            </a:p>
          </p:txBody>
        </p:sp>
        <p:sp>
          <p:nvSpPr>
            <p:cNvPr id="184" name="bk object 99"/>
            <p:cNvSpPr/>
            <p:nvPr/>
          </p:nvSpPr>
          <p:spPr>
            <a:xfrm>
              <a:off x="2480865" y="0"/>
              <a:ext cx="557530" cy="1024255"/>
            </a:xfrm>
            <a:custGeom>
              <a:avLst/>
              <a:gdLst/>
              <a:ahLst/>
              <a:cxnLst/>
              <a:rect l="l" t="t" r="r" b="b"/>
              <a:pathLst>
                <a:path w="557530" h="1024255">
                  <a:moveTo>
                    <a:pt x="557169" y="1024115"/>
                  </a:moveTo>
                  <a:lnTo>
                    <a:pt x="0" y="0"/>
                  </a:lnTo>
                </a:path>
              </a:pathLst>
            </a:custGeom>
            <a:ln w="9994">
              <a:solidFill>
                <a:srgbClr val="FFFFFF"/>
              </a:solidFill>
            </a:ln>
          </p:spPr>
          <p:txBody>
            <a:bodyPr wrap="square" lIns="0" tIns="0" rIns="0" bIns="0" rtlCol="0"/>
            <a:lstStyle/>
            <a:p>
              <a:endParaRPr/>
            </a:p>
          </p:txBody>
        </p:sp>
        <p:sp>
          <p:nvSpPr>
            <p:cNvPr id="185" name="bk object 100"/>
            <p:cNvSpPr/>
            <p:nvPr/>
          </p:nvSpPr>
          <p:spPr>
            <a:xfrm>
              <a:off x="2400630" y="0"/>
              <a:ext cx="557530" cy="1024255"/>
            </a:xfrm>
            <a:custGeom>
              <a:avLst/>
              <a:gdLst/>
              <a:ahLst/>
              <a:cxnLst/>
              <a:rect l="l" t="t" r="r" b="b"/>
              <a:pathLst>
                <a:path w="557530" h="1024255">
                  <a:moveTo>
                    <a:pt x="557164" y="1024116"/>
                  </a:moveTo>
                  <a:lnTo>
                    <a:pt x="0" y="0"/>
                  </a:lnTo>
                </a:path>
              </a:pathLst>
            </a:custGeom>
            <a:ln w="9994">
              <a:solidFill>
                <a:srgbClr val="FFFFFF"/>
              </a:solidFill>
            </a:ln>
          </p:spPr>
          <p:txBody>
            <a:bodyPr wrap="square" lIns="0" tIns="0" rIns="0" bIns="0" rtlCol="0"/>
            <a:lstStyle/>
            <a:p>
              <a:endParaRPr/>
            </a:p>
          </p:txBody>
        </p:sp>
        <p:sp>
          <p:nvSpPr>
            <p:cNvPr id="186" name="bk object 101"/>
            <p:cNvSpPr/>
            <p:nvPr/>
          </p:nvSpPr>
          <p:spPr>
            <a:xfrm>
              <a:off x="2320353" y="0"/>
              <a:ext cx="557530" cy="1024255"/>
            </a:xfrm>
            <a:custGeom>
              <a:avLst/>
              <a:gdLst/>
              <a:ahLst/>
              <a:cxnLst/>
              <a:rect l="l" t="t" r="r" b="b"/>
              <a:pathLst>
                <a:path w="557530" h="1024255">
                  <a:moveTo>
                    <a:pt x="557164" y="1024116"/>
                  </a:moveTo>
                  <a:lnTo>
                    <a:pt x="0" y="0"/>
                  </a:lnTo>
                </a:path>
              </a:pathLst>
            </a:custGeom>
            <a:ln w="9994">
              <a:solidFill>
                <a:srgbClr val="FFFFFF"/>
              </a:solidFill>
            </a:ln>
          </p:spPr>
          <p:txBody>
            <a:bodyPr wrap="square" lIns="0" tIns="0" rIns="0" bIns="0" rtlCol="0"/>
            <a:lstStyle/>
            <a:p>
              <a:endParaRPr/>
            </a:p>
          </p:txBody>
        </p:sp>
        <p:sp>
          <p:nvSpPr>
            <p:cNvPr id="187" name="bk object 102"/>
            <p:cNvSpPr/>
            <p:nvPr/>
          </p:nvSpPr>
          <p:spPr>
            <a:xfrm>
              <a:off x="2240089" y="0"/>
              <a:ext cx="557530" cy="1024255"/>
            </a:xfrm>
            <a:custGeom>
              <a:avLst/>
              <a:gdLst/>
              <a:ahLst/>
              <a:cxnLst/>
              <a:rect l="l" t="t" r="r" b="b"/>
              <a:pathLst>
                <a:path w="557530" h="1024255">
                  <a:moveTo>
                    <a:pt x="557164" y="1024116"/>
                  </a:moveTo>
                  <a:lnTo>
                    <a:pt x="0" y="0"/>
                  </a:lnTo>
                </a:path>
              </a:pathLst>
            </a:custGeom>
            <a:ln w="9994">
              <a:solidFill>
                <a:srgbClr val="FFFFFF"/>
              </a:solidFill>
            </a:ln>
          </p:spPr>
          <p:txBody>
            <a:bodyPr wrap="square" lIns="0" tIns="0" rIns="0" bIns="0" rtlCol="0"/>
            <a:lstStyle/>
            <a:p>
              <a:endParaRPr/>
            </a:p>
          </p:txBody>
        </p:sp>
        <p:sp>
          <p:nvSpPr>
            <p:cNvPr id="188" name="bk object 103"/>
            <p:cNvSpPr/>
            <p:nvPr/>
          </p:nvSpPr>
          <p:spPr>
            <a:xfrm>
              <a:off x="2159827" y="0"/>
              <a:ext cx="557530" cy="1024255"/>
            </a:xfrm>
            <a:custGeom>
              <a:avLst/>
              <a:gdLst/>
              <a:ahLst/>
              <a:cxnLst/>
              <a:rect l="l" t="t" r="r" b="b"/>
              <a:pathLst>
                <a:path w="557530" h="1024255">
                  <a:moveTo>
                    <a:pt x="557165" y="1024117"/>
                  </a:moveTo>
                  <a:lnTo>
                    <a:pt x="0" y="0"/>
                  </a:lnTo>
                </a:path>
              </a:pathLst>
            </a:custGeom>
            <a:ln w="9994">
              <a:solidFill>
                <a:srgbClr val="FFFFFF"/>
              </a:solidFill>
            </a:ln>
          </p:spPr>
          <p:txBody>
            <a:bodyPr wrap="square" lIns="0" tIns="0" rIns="0" bIns="0" rtlCol="0"/>
            <a:lstStyle/>
            <a:p>
              <a:endParaRPr/>
            </a:p>
          </p:txBody>
        </p:sp>
        <p:sp>
          <p:nvSpPr>
            <p:cNvPr id="189" name="bk object 104"/>
            <p:cNvSpPr/>
            <p:nvPr/>
          </p:nvSpPr>
          <p:spPr>
            <a:xfrm>
              <a:off x="2079539" y="0"/>
              <a:ext cx="557530" cy="1024255"/>
            </a:xfrm>
            <a:custGeom>
              <a:avLst/>
              <a:gdLst/>
              <a:ahLst/>
              <a:cxnLst/>
              <a:rect l="l" t="t" r="r" b="b"/>
              <a:pathLst>
                <a:path w="557530" h="1024255">
                  <a:moveTo>
                    <a:pt x="557167" y="1024117"/>
                  </a:moveTo>
                  <a:lnTo>
                    <a:pt x="0" y="0"/>
                  </a:lnTo>
                </a:path>
              </a:pathLst>
            </a:custGeom>
            <a:ln w="9994">
              <a:solidFill>
                <a:srgbClr val="FFFFFF"/>
              </a:solidFill>
            </a:ln>
          </p:spPr>
          <p:txBody>
            <a:bodyPr wrap="square" lIns="0" tIns="0" rIns="0" bIns="0" rtlCol="0"/>
            <a:lstStyle/>
            <a:p>
              <a:endParaRPr/>
            </a:p>
          </p:txBody>
        </p:sp>
        <p:sp>
          <p:nvSpPr>
            <p:cNvPr id="190" name="bk object 105"/>
            <p:cNvSpPr/>
            <p:nvPr/>
          </p:nvSpPr>
          <p:spPr>
            <a:xfrm>
              <a:off x="1999310" y="0"/>
              <a:ext cx="557530" cy="1024255"/>
            </a:xfrm>
            <a:custGeom>
              <a:avLst/>
              <a:gdLst/>
              <a:ahLst/>
              <a:cxnLst/>
              <a:rect l="l" t="t" r="r" b="b"/>
              <a:pathLst>
                <a:path w="557530" h="1024255">
                  <a:moveTo>
                    <a:pt x="557165" y="1024117"/>
                  </a:moveTo>
                  <a:lnTo>
                    <a:pt x="0" y="0"/>
                  </a:lnTo>
                </a:path>
              </a:pathLst>
            </a:custGeom>
            <a:ln w="9994">
              <a:solidFill>
                <a:srgbClr val="FFFFFF"/>
              </a:solidFill>
            </a:ln>
          </p:spPr>
          <p:txBody>
            <a:bodyPr wrap="square" lIns="0" tIns="0" rIns="0" bIns="0" rtlCol="0"/>
            <a:lstStyle/>
            <a:p>
              <a:endParaRPr/>
            </a:p>
          </p:txBody>
        </p:sp>
        <p:sp>
          <p:nvSpPr>
            <p:cNvPr id="191" name="bk object 106"/>
            <p:cNvSpPr/>
            <p:nvPr/>
          </p:nvSpPr>
          <p:spPr>
            <a:xfrm>
              <a:off x="1919011" y="0"/>
              <a:ext cx="557530" cy="1024255"/>
            </a:xfrm>
            <a:custGeom>
              <a:avLst/>
              <a:gdLst/>
              <a:ahLst/>
              <a:cxnLst/>
              <a:rect l="l" t="t" r="r" b="b"/>
              <a:pathLst>
                <a:path w="557530" h="1024255">
                  <a:moveTo>
                    <a:pt x="557167" y="1024118"/>
                  </a:moveTo>
                  <a:lnTo>
                    <a:pt x="0" y="0"/>
                  </a:lnTo>
                </a:path>
              </a:pathLst>
            </a:custGeom>
            <a:ln w="9994">
              <a:solidFill>
                <a:srgbClr val="FFFFFF"/>
              </a:solidFill>
            </a:ln>
          </p:spPr>
          <p:txBody>
            <a:bodyPr wrap="square" lIns="0" tIns="0" rIns="0" bIns="0" rtlCol="0"/>
            <a:lstStyle/>
            <a:p>
              <a:endParaRPr/>
            </a:p>
          </p:txBody>
        </p:sp>
        <p:sp>
          <p:nvSpPr>
            <p:cNvPr id="192" name="bk object 107"/>
            <p:cNvSpPr/>
            <p:nvPr/>
          </p:nvSpPr>
          <p:spPr>
            <a:xfrm>
              <a:off x="1838736" y="0"/>
              <a:ext cx="557530" cy="1024255"/>
            </a:xfrm>
            <a:custGeom>
              <a:avLst/>
              <a:gdLst/>
              <a:ahLst/>
              <a:cxnLst/>
              <a:rect l="l" t="t" r="r" b="b"/>
              <a:pathLst>
                <a:path w="557530" h="1024255">
                  <a:moveTo>
                    <a:pt x="557168" y="1024118"/>
                  </a:moveTo>
                  <a:lnTo>
                    <a:pt x="0" y="0"/>
                  </a:lnTo>
                </a:path>
              </a:pathLst>
            </a:custGeom>
            <a:ln w="9994">
              <a:solidFill>
                <a:srgbClr val="FFFFFF"/>
              </a:solidFill>
            </a:ln>
          </p:spPr>
          <p:txBody>
            <a:bodyPr wrap="square" lIns="0" tIns="0" rIns="0" bIns="0" rtlCol="0"/>
            <a:lstStyle/>
            <a:p>
              <a:endParaRPr/>
            </a:p>
          </p:txBody>
        </p:sp>
        <p:sp>
          <p:nvSpPr>
            <p:cNvPr id="193" name="bk object 108"/>
            <p:cNvSpPr/>
            <p:nvPr/>
          </p:nvSpPr>
          <p:spPr>
            <a:xfrm>
              <a:off x="1758483" y="0"/>
              <a:ext cx="557530" cy="1024255"/>
            </a:xfrm>
            <a:custGeom>
              <a:avLst/>
              <a:gdLst/>
              <a:ahLst/>
              <a:cxnLst/>
              <a:rect l="l" t="t" r="r" b="b"/>
              <a:pathLst>
                <a:path w="557530" h="1024255">
                  <a:moveTo>
                    <a:pt x="557167" y="1024118"/>
                  </a:moveTo>
                  <a:lnTo>
                    <a:pt x="0" y="0"/>
                  </a:lnTo>
                </a:path>
              </a:pathLst>
            </a:custGeom>
            <a:ln w="9994">
              <a:solidFill>
                <a:srgbClr val="FFFFFF"/>
              </a:solidFill>
            </a:ln>
          </p:spPr>
          <p:txBody>
            <a:bodyPr wrap="square" lIns="0" tIns="0" rIns="0" bIns="0" rtlCol="0"/>
            <a:lstStyle/>
            <a:p>
              <a:endParaRPr/>
            </a:p>
          </p:txBody>
        </p:sp>
        <p:sp>
          <p:nvSpPr>
            <p:cNvPr id="194" name="bk object 109"/>
            <p:cNvSpPr/>
            <p:nvPr/>
          </p:nvSpPr>
          <p:spPr>
            <a:xfrm>
              <a:off x="1678208" y="0"/>
              <a:ext cx="557530" cy="1024255"/>
            </a:xfrm>
            <a:custGeom>
              <a:avLst/>
              <a:gdLst/>
              <a:ahLst/>
              <a:cxnLst/>
              <a:rect l="l" t="t" r="r" b="b"/>
              <a:pathLst>
                <a:path w="557530" h="1024255">
                  <a:moveTo>
                    <a:pt x="557169" y="1024119"/>
                  </a:moveTo>
                  <a:lnTo>
                    <a:pt x="0" y="0"/>
                  </a:lnTo>
                </a:path>
              </a:pathLst>
            </a:custGeom>
            <a:ln w="9994">
              <a:solidFill>
                <a:srgbClr val="FFFFFF"/>
              </a:solidFill>
            </a:ln>
          </p:spPr>
          <p:txBody>
            <a:bodyPr wrap="square" lIns="0" tIns="0" rIns="0" bIns="0" rtlCol="0"/>
            <a:lstStyle/>
            <a:p>
              <a:endParaRPr/>
            </a:p>
          </p:txBody>
        </p:sp>
        <p:sp>
          <p:nvSpPr>
            <p:cNvPr id="195" name="bk object 110"/>
            <p:cNvSpPr/>
            <p:nvPr/>
          </p:nvSpPr>
          <p:spPr>
            <a:xfrm>
              <a:off x="1597955" y="0"/>
              <a:ext cx="557530" cy="1024255"/>
            </a:xfrm>
            <a:custGeom>
              <a:avLst/>
              <a:gdLst/>
              <a:ahLst/>
              <a:cxnLst/>
              <a:rect l="l" t="t" r="r" b="b"/>
              <a:pathLst>
                <a:path w="557530" h="1024255">
                  <a:moveTo>
                    <a:pt x="557168" y="1024119"/>
                  </a:moveTo>
                  <a:lnTo>
                    <a:pt x="0" y="0"/>
                  </a:lnTo>
                </a:path>
              </a:pathLst>
            </a:custGeom>
            <a:ln w="9994">
              <a:solidFill>
                <a:srgbClr val="FFFFFF"/>
              </a:solidFill>
            </a:ln>
          </p:spPr>
          <p:txBody>
            <a:bodyPr wrap="square" lIns="0" tIns="0" rIns="0" bIns="0" rtlCol="0"/>
            <a:lstStyle/>
            <a:p>
              <a:endParaRPr/>
            </a:p>
          </p:txBody>
        </p:sp>
        <p:sp>
          <p:nvSpPr>
            <p:cNvPr id="196" name="bk object 111"/>
            <p:cNvSpPr/>
            <p:nvPr/>
          </p:nvSpPr>
          <p:spPr>
            <a:xfrm>
              <a:off x="1517688" y="0"/>
              <a:ext cx="557530" cy="1024255"/>
            </a:xfrm>
            <a:custGeom>
              <a:avLst/>
              <a:gdLst/>
              <a:ahLst/>
              <a:cxnLst/>
              <a:rect l="l" t="t" r="r" b="b"/>
              <a:pathLst>
                <a:path w="557530" h="1024255">
                  <a:moveTo>
                    <a:pt x="557166" y="1024119"/>
                  </a:moveTo>
                  <a:lnTo>
                    <a:pt x="0" y="0"/>
                  </a:lnTo>
                </a:path>
              </a:pathLst>
            </a:custGeom>
            <a:ln w="9994">
              <a:solidFill>
                <a:srgbClr val="FFFFFF"/>
              </a:solidFill>
            </a:ln>
          </p:spPr>
          <p:txBody>
            <a:bodyPr wrap="square" lIns="0" tIns="0" rIns="0" bIns="0" rtlCol="0"/>
            <a:lstStyle/>
            <a:p>
              <a:endParaRPr/>
            </a:p>
          </p:txBody>
        </p:sp>
        <p:sp>
          <p:nvSpPr>
            <p:cNvPr id="197" name="bk object 112"/>
            <p:cNvSpPr/>
            <p:nvPr/>
          </p:nvSpPr>
          <p:spPr>
            <a:xfrm>
              <a:off x="1437413" y="0"/>
              <a:ext cx="557530" cy="1024255"/>
            </a:xfrm>
            <a:custGeom>
              <a:avLst/>
              <a:gdLst/>
              <a:ahLst/>
              <a:cxnLst/>
              <a:rect l="l" t="t" r="r" b="b"/>
              <a:pathLst>
                <a:path w="557530" h="1024255">
                  <a:moveTo>
                    <a:pt x="557167" y="1024119"/>
                  </a:moveTo>
                  <a:lnTo>
                    <a:pt x="0" y="0"/>
                  </a:lnTo>
                </a:path>
              </a:pathLst>
            </a:custGeom>
            <a:ln w="9994">
              <a:solidFill>
                <a:srgbClr val="FFFFFF"/>
              </a:solidFill>
            </a:ln>
          </p:spPr>
          <p:txBody>
            <a:bodyPr wrap="square" lIns="0" tIns="0" rIns="0" bIns="0" rtlCol="0"/>
            <a:lstStyle/>
            <a:p>
              <a:endParaRPr/>
            </a:p>
          </p:txBody>
        </p:sp>
        <p:sp>
          <p:nvSpPr>
            <p:cNvPr id="198" name="bk object 113"/>
            <p:cNvSpPr/>
            <p:nvPr/>
          </p:nvSpPr>
          <p:spPr>
            <a:xfrm>
              <a:off x="1357152" y="0"/>
              <a:ext cx="557530" cy="1024255"/>
            </a:xfrm>
            <a:custGeom>
              <a:avLst/>
              <a:gdLst/>
              <a:ahLst/>
              <a:cxnLst/>
              <a:rect l="l" t="t" r="r" b="b"/>
              <a:pathLst>
                <a:path w="557530" h="1024255">
                  <a:moveTo>
                    <a:pt x="557169" y="1024120"/>
                  </a:moveTo>
                  <a:lnTo>
                    <a:pt x="0" y="0"/>
                  </a:lnTo>
                </a:path>
              </a:pathLst>
            </a:custGeom>
            <a:ln w="9994">
              <a:solidFill>
                <a:srgbClr val="FFFFFF"/>
              </a:solidFill>
            </a:ln>
          </p:spPr>
          <p:txBody>
            <a:bodyPr wrap="square" lIns="0" tIns="0" rIns="0" bIns="0" rtlCol="0"/>
            <a:lstStyle/>
            <a:p>
              <a:endParaRPr/>
            </a:p>
          </p:txBody>
        </p:sp>
        <p:sp>
          <p:nvSpPr>
            <p:cNvPr id="199" name="bk object 114"/>
            <p:cNvSpPr/>
            <p:nvPr/>
          </p:nvSpPr>
          <p:spPr>
            <a:xfrm>
              <a:off x="1276867" y="0"/>
              <a:ext cx="557530" cy="1024255"/>
            </a:xfrm>
            <a:custGeom>
              <a:avLst/>
              <a:gdLst/>
              <a:ahLst/>
              <a:cxnLst/>
              <a:rect l="l" t="t" r="r" b="b"/>
              <a:pathLst>
                <a:path w="557530" h="1024255">
                  <a:moveTo>
                    <a:pt x="557172" y="1024120"/>
                  </a:moveTo>
                  <a:lnTo>
                    <a:pt x="0" y="0"/>
                  </a:lnTo>
                </a:path>
              </a:pathLst>
            </a:custGeom>
            <a:ln w="9994">
              <a:solidFill>
                <a:srgbClr val="FFFFFF"/>
              </a:solidFill>
            </a:ln>
          </p:spPr>
          <p:txBody>
            <a:bodyPr wrap="square" lIns="0" tIns="0" rIns="0" bIns="0" rtlCol="0"/>
            <a:lstStyle/>
            <a:p>
              <a:endParaRPr/>
            </a:p>
          </p:txBody>
        </p:sp>
        <p:sp>
          <p:nvSpPr>
            <p:cNvPr id="200" name="bk object 115"/>
            <p:cNvSpPr/>
            <p:nvPr/>
          </p:nvSpPr>
          <p:spPr>
            <a:xfrm>
              <a:off x="1196635" y="0"/>
              <a:ext cx="557530" cy="1024255"/>
            </a:xfrm>
            <a:custGeom>
              <a:avLst/>
              <a:gdLst/>
              <a:ahLst/>
              <a:cxnLst/>
              <a:rect l="l" t="t" r="r" b="b"/>
              <a:pathLst>
                <a:path w="557530" h="1024255">
                  <a:moveTo>
                    <a:pt x="557169" y="1024120"/>
                  </a:moveTo>
                  <a:lnTo>
                    <a:pt x="0" y="0"/>
                  </a:lnTo>
                </a:path>
              </a:pathLst>
            </a:custGeom>
            <a:ln w="9994">
              <a:solidFill>
                <a:srgbClr val="FFFFFF"/>
              </a:solidFill>
            </a:ln>
          </p:spPr>
          <p:txBody>
            <a:bodyPr wrap="square" lIns="0" tIns="0" rIns="0" bIns="0" rtlCol="0"/>
            <a:lstStyle/>
            <a:p>
              <a:endParaRPr/>
            </a:p>
          </p:txBody>
        </p:sp>
        <p:sp>
          <p:nvSpPr>
            <p:cNvPr id="201" name="bk object 116"/>
            <p:cNvSpPr/>
            <p:nvPr/>
          </p:nvSpPr>
          <p:spPr>
            <a:xfrm>
              <a:off x="1116355" y="0"/>
              <a:ext cx="557530" cy="1024255"/>
            </a:xfrm>
            <a:custGeom>
              <a:avLst/>
              <a:gdLst/>
              <a:ahLst/>
              <a:cxnLst/>
              <a:rect l="l" t="t" r="r" b="b"/>
              <a:pathLst>
                <a:path w="557530" h="1024255">
                  <a:moveTo>
                    <a:pt x="557167" y="1024121"/>
                  </a:moveTo>
                  <a:lnTo>
                    <a:pt x="0" y="0"/>
                  </a:lnTo>
                </a:path>
              </a:pathLst>
            </a:custGeom>
            <a:ln w="9994">
              <a:solidFill>
                <a:srgbClr val="FFFFFF"/>
              </a:solidFill>
            </a:ln>
          </p:spPr>
          <p:txBody>
            <a:bodyPr wrap="square" lIns="0" tIns="0" rIns="0" bIns="0" rtlCol="0"/>
            <a:lstStyle/>
            <a:p>
              <a:endParaRPr/>
            </a:p>
          </p:txBody>
        </p:sp>
        <p:sp>
          <p:nvSpPr>
            <p:cNvPr id="202" name="bk object 117"/>
            <p:cNvSpPr/>
            <p:nvPr/>
          </p:nvSpPr>
          <p:spPr>
            <a:xfrm>
              <a:off x="1036069" y="0"/>
              <a:ext cx="557530" cy="1024255"/>
            </a:xfrm>
            <a:custGeom>
              <a:avLst/>
              <a:gdLst/>
              <a:ahLst/>
              <a:cxnLst/>
              <a:rect l="l" t="t" r="r" b="b"/>
              <a:pathLst>
                <a:path w="557530" h="1024255">
                  <a:moveTo>
                    <a:pt x="557169" y="1024121"/>
                  </a:moveTo>
                  <a:lnTo>
                    <a:pt x="0" y="0"/>
                  </a:lnTo>
                </a:path>
              </a:pathLst>
            </a:custGeom>
            <a:ln w="9994">
              <a:solidFill>
                <a:srgbClr val="FFFFFF"/>
              </a:solidFill>
            </a:ln>
          </p:spPr>
          <p:txBody>
            <a:bodyPr wrap="square" lIns="0" tIns="0" rIns="0" bIns="0" rtlCol="0"/>
            <a:lstStyle/>
            <a:p>
              <a:endParaRPr/>
            </a:p>
          </p:txBody>
        </p:sp>
        <p:sp>
          <p:nvSpPr>
            <p:cNvPr id="203" name="bk object 118"/>
            <p:cNvSpPr/>
            <p:nvPr/>
          </p:nvSpPr>
          <p:spPr>
            <a:xfrm>
              <a:off x="955829" y="0"/>
              <a:ext cx="557530" cy="1024255"/>
            </a:xfrm>
            <a:custGeom>
              <a:avLst/>
              <a:gdLst/>
              <a:ahLst/>
              <a:cxnLst/>
              <a:rect l="l" t="t" r="r" b="b"/>
              <a:pathLst>
                <a:path w="557530" h="1024255">
                  <a:moveTo>
                    <a:pt x="557168" y="1024121"/>
                  </a:moveTo>
                  <a:lnTo>
                    <a:pt x="0" y="0"/>
                  </a:lnTo>
                </a:path>
              </a:pathLst>
            </a:custGeom>
            <a:ln w="9994">
              <a:solidFill>
                <a:srgbClr val="FFFFFF"/>
              </a:solidFill>
            </a:ln>
          </p:spPr>
          <p:txBody>
            <a:bodyPr wrap="square" lIns="0" tIns="0" rIns="0" bIns="0" rtlCol="0"/>
            <a:lstStyle/>
            <a:p>
              <a:endParaRPr/>
            </a:p>
          </p:txBody>
        </p:sp>
        <p:sp>
          <p:nvSpPr>
            <p:cNvPr id="204" name="bk object 119"/>
            <p:cNvSpPr/>
            <p:nvPr/>
          </p:nvSpPr>
          <p:spPr>
            <a:xfrm>
              <a:off x="875546" y="0"/>
              <a:ext cx="557530" cy="1024255"/>
            </a:xfrm>
            <a:custGeom>
              <a:avLst/>
              <a:gdLst/>
              <a:ahLst/>
              <a:cxnLst/>
              <a:rect l="l" t="t" r="r" b="b"/>
              <a:pathLst>
                <a:path w="557530" h="1024255">
                  <a:moveTo>
                    <a:pt x="557172" y="1024122"/>
                  </a:moveTo>
                  <a:lnTo>
                    <a:pt x="0" y="0"/>
                  </a:lnTo>
                </a:path>
              </a:pathLst>
            </a:custGeom>
            <a:ln w="9994">
              <a:solidFill>
                <a:srgbClr val="FFFFFF"/>
              </a:solidFill>
            </a:ln>
          </p:spPr>
          <p:txBody>
            <a:bodyPr wrap="square" lIns="0" tIns="0" rIns="0" bIns="0" rtlCol="0"/>
            <a:lstStyle/>
            <a:p>
              <a:endParaRPr/>
            </a:p>
          </p:txBody>
        </p:sp>
        <p:sp>
          <p:nvSpPr>
            <p:cNvPr id="205" name="bk object 120"/>
            <p:cNvSpPr/>
            <p:nvPr/>
          </p:nvSpPr>
          <p:spPr>
            <a:xfrm>
              <a:off x="795312" y="0"/>
              <a:ext cx="557530" cy="1024255"/>
            </a:xfrm>
            <a:custGeom>
              <a:avLst/>
              <a:gdLst/>
              <a:ahLst/>
              <a:cxnLst/>
              <a:rect l="l" t="t" r="r" b="b"/>
              <a:pathLst>
                <a:path w="557530" h="1024255">
                  <a:moveTo>
                    <a:pt x="557167" y="1024122"/>
                  </a:moveTo>
                  <a:lnTo>
                    <a:pt x="0" y="0"/>
                  </a:lnTo>
                </a:path>
              </a:pathLst>
            </a:custGeom>
            <a:ln w="9994">
              <a:solidFill>
                <a:srgbClr val="FFFFFF"/>
              </a:solidFill>
            </a:ln>
          </p:spPr>
          <p:txBody>
            <a:bodyPr wrap="square" lIns="0" tIns="0" rIns="0" bIns="0" rtlCol="0"/>
            <a:lstStyle/>
            <a:p>
              <a:endParaRPr/>
            </a:p>
          </p:txBody>
        </p:sp>
        <p:sp>
          <p:nvSpPr>
            <p:cNvPr id="206" name="bk object 121"/>
            <p:cNvSpPr/>
            <p:nvPr/>
          </p:nvSpPr>
          <p:spPr>
            <a:xfrm>
              <a:off x="715013" y="0"/>
              <a:ext cx="557530" cy="1024255"/>
            </a:xfrm>
            <a:custGeom>
              <a:avLst/>
              <a:gdLst/>
              <a:ahLst/>
              <a:cxnLst/>
              <a:rect l="l" t="t" r="r" b="b"/>
              <a:pathLst>
                <a:path w="557530" h="1024255">
                  <a:moveTo>
                    <a:pt x="557170" y="1024122"/>
                  </a:moveTo>
                  <a:lnTo>
                    <a:pt x="0" y="0"/>
                  </a:lnTo>
                </a:path>
              </a:pathLst>
            </a:custGeom>
            <a:ln w="9994">
              <a:solidFill>
                <a:srgbClr val="FFFFFF"/>
              </a:solidFill>
            </a:ln>
          </p:spPr>
          <p:txBody>
            <a:bodyPr wrap="square" lIns="0" tIns="0" rIns="0" bIns="0" rtlCol="0"/>
            <a:lstStyle/>
            <a:p>
              <a:endParaRPr/>
            </a:p>
          </p:txBody>
        </p:sp>
        <p:sp>
          <p:nvSpPr>
            <p:cNvPr id="207" name="bk object 122"/>
            <p:cNvSpPr/>
            <p:nvPr/>
          </p:nvSpPr>
          <p:spPr>
            <a:xfrm>
              <a:off x="634727" y="0"/>
              <a:ext cx="557530" cy="1024255"/>
            </a:xfrm>
            <a:custGeom>
              <a:avLst/>
              <a:gdLst/>
              <a:ahLst/>
              <a:cxnLst/>
              <a:rect l="l" t="t" r="r" b="b"/>
              <a:pathLst>
                <a:path w="557530" h="1024255">
                  <a:moveTo>
                    <a:pt x="557172" y="1024123"/>
                  </a:moveTo>
                  <a:lnTo>
                    <a:pt x="0" y="0"/>
                  </a:lnTo>
                </a:path>
              </a:pathLst>
            </a:custGeom>
            <a:ln w="9994">
              <a:solidFill>
                <a:srgbClr val="FFFFFF"/>
              </a:solidFill>
            </a:ln>
          </p:spPr>
          <p:txBody>
            <a:bodyPr wrap="square" lIns="0" tIns="0" rIns="0" bIns="0" rtlCol="0"/>
            <a:lstStyle/>
            <a:p>
              <a:endParaRPr/>
            </a:p>
          </p:txBody>
        </p:sp>
        <p:sp>
          <p:nvSpPr>
            <p:cNvPr id="208" name="bk object 123"/>
            <p:cNvSpPr/>
            <p:nvPr/>
          </p:nvSpPr>
          <p:spPr>
            <a:xfrm>
              <a:off x="554509" y="0"/>
              <a:ext cx="557530" cy="1024255"/>
            </a:xfrm>
            <a:custGeom>
              <a:avLst/>
              <a:gdLst/>
              <a:ahLst/>
              <a:cxnLst/>
              <a:rect l="l" t="t" r="r" b="b"/>
              <a:pathLst>
                <a:path w="557530" h="1024255">
                  <a:moveTo>
                    <a:pt x="557169" y="1024123"/>
                  </a:moveTo>
                  <a:lnTo>
                    <a:pt x="0" y="0"/>
                  </a:lnTo>
                </a:path>
              </a:pathLst>
            </a:custGeom>
            <a:ln w="9994">
              <a:solidFill>
                <a:srgbClr val="FFFFFF"/>
              </a:solidFill>
            </a:ln>
          </p:spPr>
          <p:txBody>
            <a:bodyPr wrap="square" lIns="0" tIns="0" rIns="0" bIns="0" rtlCol="0"/>
            <a:lstStyle/>
            <a:p>
              <a:endParaRPr/>
            </a:p>
          </p:txBody>
        </p:sp>
        <p:sp>
          <p:nvSpPr>
            <p:cNvPr id="209" name="bk object 124"/>
            <p:cNvSpPr/>
            <p:nvPr/>
          </p:nvSpPr>
          <p:spPr>
            <a:xfrm>
              <a:off x="474199" y="0"/>
              <a:ext cx="557530" cy="1024255"/>
            </a:xfrm>
            <a:custGeom>
              <a:avLst/>
              <a:gdLst/>
              <a:ahLst/>
              <a:cxnLst/>
              <a:rect l="l" t="t" r="r" b="b"/>
              <a:pathLst>
                <a:path w="557530" h="1024255">
                  <a:moveTo>
                    <a:pt x="557172" y="1024123"/>
                  </a:moveTo>
                  <a:lnTo>
                    <a:pt x="0" y="0"/>
                  </a:lnTo>
                </a:path>
              </a:pathLst>
            </a:custGeom>
            <a:ln w="9994">
              <a:solidFill>
                <a:srgbClr val="FFFFFF"/>
              </a:solidFill>
            </a:ln>
          </p:spPr>
          <p:txBody>
            <a:bodyPr wrap="square" lIns="0" tIns="0" rIns="0" bIns="0" rtlCol="0"/>
            <a:lstStyle/>
            <a:p>
              <a:endParaRPr/>
            </a:p>
          </p:txBody>
        </p:sp>
        <p:sp>
          <p:nvSpPr>
            <p:cNvPr id="210" name="bk object 125"/>
            <p:cNvSpPr/>
            <p:nvPr/>
          </p:nvSpPr>
          <p:spPr>
            <a:xfrm>
              <a:off x="393979" y="0"/>
              <a:ext cx="557530" cy="1024255"/>
            </a:xfrm>
            <a:custGeom>
              <a:avLst/>
              <a:gdLst/>
              <a:ahLst/>
              <a:cxnLst/>
              <a:rect l="l" t="t" r="r" b="b"/>
              <a:pathLst>
                <a:path w="557530" h="1024255">
                  <a:moveTo>
                    <a:pt x="557168" y="1024124"/>
                  </a:moveTo>
                  <a:lnTo>
                    <a:pt x="0" y="0"/>
                  </a:lnTo>
                </a:path>
              </a:pathLst>
            </a:custGeom>
            <a:ln w="9994">
              <a:solidFill>
                <a:srgbClr val="FFFFFF"/>
              </a:solidFill>
            </a:ln>
          </p:spPr>
          <p:txBody>
            <a:bodyPr wrap="square" lIns="0" tIns="0" rIns="0" bIns="0" rtlCol="0"/>
            <a:lstStyle/>
            <a:p>
              <a:endParaRPr/>
            </a:p>
          </p:txBody>
        </p:sp>
        <p:sp>
          <p:nvSpPr>
            <p:cNvPr id="211" name="bk object 126"/>
            <p:cNvSpPr/>
            <p:nvPr/>
          </p:nvSpPr>
          <p:spPr>
            <a:xfrm>
              <a:off x="313690" y="0"/>
              <a:ext cx="557530" cy="1024255"/>
            </a:xfrm>
            <a:custGeom>
              <a:avLst/>
              <a:gdLst/>
              <a:ahLst/>
              <a:cxnLst/>
              <a:rect l="l" t="t" r="r" b="b"/>
              <a:pathLst>
                <a:path w="557530" h="1024255">
                  <a:moveTo>
                    <a:pt x="557168" y="1024124"/>
                  </a:moveTo>
                  <a:lnTo>
                    <a:pt x="0" y="0"/>
                  </a:lnTo>
                </a:path>
              </a:pathLst>
            </a:custGeom>
            <a:ln w="9994">
              <a:solidFill>
                <a:srgbClr val="FFFFFF"/>
              </a:solidFill>
            </a:ln>
          </p:spPr>
          <p:txBody>
            <a:bodyPr wrap="square" lIns="0" tIns="0" rIns="0" bIns="0" rtlCol="0"/>
            <a:lstStyle/>
            <a:p>
              <a:endParaRPr/>
            </a:p>
          </p:txBody>
        </p:sp>
        <p:sp>
          <p:nvSpPr>
            <p:cNvPr id="212" name="bk object 127"/>
            <p:cNvSpPr/>
            <p:nvPr/>
          </p:nvSpPr>
          <p:spPr>
            <a:xfrm>
              <a:off x="233404" y="0"/>
              <a:ext cx="557530" cy="1024255"/>
            </a:xfrm>
            <a:custGeom>
              <a:avLst/>
              <a:gdLst/>
              <a:ahLst/>
              <a:cxnLst/>
              <a:rect l="l" t="t" r="r" b="b"/>
              <a:pathLst>
                <a:path w="557530" h="1024255">
                  <a:moveTo>
                    <a:pt x="557171" y="1024124"/>
                  </a:moveTo>
                  <a:lnTo>
                    <a:pt x="0" y="0"/>
                  </a:lnTo>
                </a:path>
              </a:pathLst>
            </a:custGeom>
            <a:ln w="9994">
              <a:solidFill>
                <a:srgbClr val="FFFFFF"/>
              </a:solidFill>
            </a:ln>
          </p:spPr>
          <p:txBody>
            <a:bodyPr wrap="square" lIns="0" tIns="0" rIns="0" bIns="0" rtlCol="0"/>
            <a:lstStyle/>
            <a:p>
              <a:endParaRPr/>
            </a:p>
          </p:txBody>
        </p:sp>
        <p:sp>
          <p:nvSpPr>
            <p:cNvPr id="213" name="bk object 128"/>
            <p:cNvSpPr/>
            <p:nvPr/>
          </p:nvSpPr>
          <p:spPr>
            <a:xfrm>
              <a:off x="153162" y="0"/>
              <a:ext cx="557530" cy="1024255"/>
            </a:xfrm>
            <a:custGeom>
              <a:avLst/>
              <a:gdLst/>
              <a:ahLst/>
              <a:cxnLst/>
              <a:rect l="l" t="t" r="r" b="b"/>
              <a:pathLst>
                <a:path w="557530" h="1024255">
                  <a:moveTo>
                    <a:pt x="557169" y="1024125"/>
                  </a:moveTo>
                  <a:lnTo>
                    <a:pt x="0" y="0"/>
                  </a:lnTo>
                </a:path>
              </a:pathLst>
            </a:custGeom>
            <a:ln w="9994">
              <a:solidFill>
                <a:srgbClr val="FFFFFF"/>
              </a:solidFill>
            </a:ln>
          </p:spPr>
          <p:txBody>
            <a:bodyPr wrap="square" lIns="0" tIns="0" rIns="0" bIns="0" rtlCol="0"/>
            <a:lstStyle/>
            <a:p>
              <a:endParaRPr/>
            </a:p>
          </p:txBody>
        </p:sp>
        <p:sp>
          <p:nvSpPr>
            <p:cNvPr id="214" name="bk object 129"/>
            <p:cNvSpPr/>
            <p:nvPr/>
          </p:nvSpPr>
          <p:spPr>
            <a:xfrm>
              <a:off x="72879" y="0"/>
              <a:ext cx="557530" cy="1024255"/>
            </a:xfrm>
            <a:custGeom>
              <a:avLst/>
              <a:gdLst/>
              <a:ahLst/>
              <a:cxnLst/>
              <a:rect l="l" t="t" r="r" b="b"/>
              <a:pathLst>
                <a:path w="557530" h="1024255">
                  <a:moveTo>
                    <a:pt x="557173" y="1024125"/>
                  </a:moveTo>
                  <a:lnTo>
                    <a:pt x="0" y="0"/>
                  </a:lnTo>
                </a:path>
              </a:pathLst>
            </a:custGeom>
            <a:ln w="9994">
              <a:solidFill>
                <a:srgbClr val="FFFFFF"/>
              </a:solidFill>
            </a:ln>
          </p:spPr>
          <p:txBody>
            <a:bodyPr wrap="square" lIns="0" tIns="0" rIns="0" bIns="0" rtlCol="0"/>
            <a:lstStyle/>
            <a:p>
              <a:endParaRPr/>
            </a:p>
          </p:txBody>
        </p:sp>
        <p:sp>
          <p:nvSpPr>
            <p:cNvPr id="215" name="bk object 130"/>
            <p:cNvSpPr/>
            <p:nvPr/>
          </p:nvSpPr>
          <p:spPr>
            <a:xfrm>
              <a:off x="0" y="13593"/>
              <a:ext cx="549910" cy="1010919"/>
            </a:xfrm>
            <a:custGeom>
              <a:avLst/>
              <a:gdLst/>
              <a:ahLst/>
              <a:cxnLst/>
              <a:rect l="l" t="t" r="r" b="b"/>
              <a:pathLst>
                <a:path w="549910" h="1010919">
                  <a:moveTo>
                    <a:pt x="549779" y="1010531"/>
                  </a:moveTo>
                  <a:lnTo>
                    <a:pt x="0" y="0"/>
                  </a:lnTo>
                </a:path>
              </a:pathLst>
            </a:custGeom>
            <a:ln w="9994">
              <a:solidFill>
                <a:srgbClr val="FFFFFF"/>
              </a:solidFill>
            </a:ln>
          </p:spPr>
          <p:txBody>
            <a:bodyPr wrap="square" lIns="0" tIns="0" rIns="0" bIns="0" rtlCol="0"/>
            <a:lstStyle/>
            <a:p>
              <a:endParaRPr/>
            </a:p>
          </p:txBody>
        </p:sp>
        <p:sp>
          <p:nvSpPr>
            <p:cNvPr id="216" name="bk object 131"/>
            <p:cNvSpPr/>
            <p:nvPr/>
          </p:nvSpPr>
          <p:spPr>
            <a:xfrm>
              <a:off x="0" y="161111"/>
              <a:ext cx="469900" cy="863600"/>
            </a:xfrm>
            <a:custGeom>
              <a:avLst/>
              <a:gdLst/>
              <a:ahLst/>
              <a:cxnLst/>
              <a:rect l="l" t="t" r="r" b="b"/>
              <a:pathLst>
                <a:path w="469900" h="863600">
                  <a:moveTo>
                    <a:pt x="469519" y="863014"/>
                  </a:moveTo>
                  <a:lnTo>
                    <a:pt x="0" y="0"/>
                  </a:lnTo>
                </a:path>
              </a:pathLst>
            </a:custGeom>
            <a:ln w="9994">
              <a:solidFill>
                <a:srgbClr val="FFFFFF"/>
              </a:solidFill>
            </a:ln>
          </p:spPr>
          <p:txBody>
            <a:bodyPr wrap="square" lIns="0" tIns="0" rIns="0" bIns="0" rtlCol="0"/>
            <a:lstStyle/>
            <a:p>
              <a:endParaRPr/>
            </a:p>
          </p:txBody>
        </p:sp>
        <p:sp>
          <p:nvSpPr>
            <p:cNvPr id="217" name="bk object 132"/>
            <p:cNvSpPr/>
            <p:nvPr/>
          </p:nvSpPr>
          <p:spPr>
            <a:xfrm>
              <a:off x="0" y="308670"/>
              <a:ext cx="389255" cy="715645"/>
            </a:xfrm>
            <a:custGeom>
              <a:avLst/>
              <a:gdLst/>
              <a:ahLst/>
              <a:cxnLst/>
              <a:rect l="l" t="t" r="r" b="b"/>
              <a:pathLst>
                <a:path w="389255" h="715644">
                  <a:moveTo>
                    <a:pt x="389240" y="715456"/>
                  </a:moveTo>
                  <a:lnTo>
                    <a:pt x="0" y="0"/>
                  </a:lnTo>
                </a:path>
              </a:pathLst>
            </a:custGeom>
            <a:ln w="9994">
              <a:solidFill>
                <a:srgbClr val="FFFFFF"/>
              </a:solidFill>
            </a:ln>
          </p:spPr>
          <p:txBody>
            <a:bodyPr wrap="square" lIns="0" tIns="0" rIns="0" bIns="0" rtlCol="0"/>
            <a:lstStyle/>
            <a:p>
              <a:endParaRPr/>
            </a:p>
          </p:txBody>
        </p:sp>
        <p:sp>
          <p:nvSpPr>
            <p:cNvPr id="218" name="bk object 133"/>
            <p:cNvSpPr/>
            <p:nvPr/>
          </p:nvSpPr>
          <p:spPr>
            <a:xfrm>
              <a:off x="0" y="456174"/>
              <a:ext cx="309245" cy="568325"/>
            </a:xfrm>
            <a:custGeom>
              <a:avLst/>
              <a:gdLst/>
              <a:ahLst/>
              <a:cxnLst/>
              <a:rect l="l" t="t" r="r" b="b"/>
              <a:pathLst>
                <a:path w="309245" h="568325">
                  <a:moveTo>
                    <a:pt x="308992" y="567951"/>
                  </a:moveTo>
                  <a:lnTo>
                    <a:pt x="0" y="0"/>
                  </a:lnTo>
                </a:path>
              </a:pathLst>
            </a:custGeom>
            <a:ln w="9994">
              <a:solidFill>
                <a:srgbClr val="FFFFFF"/>
              </a:solidFill>
            </a:ln>
          </p:spPr>
          <p:txBody>
            <a:bodyPr wrap="square" lIns="0" tIns="0" rIns="0" bIns="0" rtlCol="0"/>
            <a:lstStyle/>
            <a:p>
              <a:endParaRPr/>
            </a:p>
          </p:txBody>
        </p:sp>
        <p:sp>
          <p:nvSpPr>
            <p:cNvPr id="219" name="bk object 134"/>
            <p:cNvSpPr/>
            <p:nvPr/>
          </p:nvSpPr>
          <p:spPr>
            <a:xfrm>
              <a:off x="0" y="603695"/>
              <a:ext cx="229235" cy="421005"/>
            </a:xfrm>
            <a:custGeom>
              <a:avLst/>
              <a:gdLst/>
              <a:ahLst/>
              <a:cxnLst/>
              <a:rect l="l" t="t" r="r" b="b"/>
              <a:pathLst>
                <a:path w="229235" h="421005">
                  <a:moveTo>
                    <a:pt x="228732" y="420431"/>
                  </a:moveTo>
                  <a:lnTo>
                    <a:pt x="0" y="0"/>
                  </a:lnTo>
                </a:path>
              </a:pathLst>
            </a:custGeom>
            <a:ln w="9994">
              <a:solidFill>
                <a:srgbClr val="FFFFFF"/>
              </a:solidFill>
            </a:ln>
          </p:spPr>
          <p:txBody>
            <a:bodyPr wrap="square" lIns="0" tIns="0" rIns="0" bIns="0" rtlCol="0"/>
            <a:lstStyle/>
            <a:p>
              <a:endParaRPr/>
            </a:p>
          </p:txBody>
        </p:sp>
        <p:sp>
          <p:nvSpPr>
            <p:cNvPr id="220" name="bk object 135"/>
            <p:cNvSpPr/>
            <p:nvPr/>
          </p:nvSpPr>
          <p:spPr>
            <a:xfrm>
              <a:off x="0" y="751256"/>
              <a:ext cx="148590" cy="273050"/>
            </a:xfrm>
            <a:custGeom>
              <a:avLst/>
              <a:gdLst/>
              <a:ahLst/>
              <a:cxnLst/>
              <a:rect l="l" t="t" r="r" b="b"/>
              <a:pathLst>
                <a:path w="148590" h="273050">
                  <a:moveTo>
                    <a:pt x="148454" y="272870"/>
                  </a:moveTo>
                  <a:lnTo>
                    <a:pt x="0" y="0"/>
                  </a:lnTo>
                </a:path>
              </a:pathLst>
            </a:custGeom>
            <a:ln w="9994">
              <a:solidFill>
                <a:srgbClr val="FFFFFF"/>
              </a:solidFill>
            </a:ln>
          </p:spPr>
          <p:txBody>
            <a:bodyPr wrap="square" lIns="0" tIns="0" rIns="0" bIns="0" rtlCol="0"/>
            <a:lstStyle/>
            <a:p>
              <a:endParaRPr/>
            </a:p>
          </p:txBody>
        </p:sp>
        <p:sp>
          <p:nvSpPr>
            <p:cNvPr id="221" name="bk object 136"/>
            <p:cNvSpPr/>
            <p:nvPr/>
          </p:nvSpPr>
          <p:spPr>
            <a:xfrm>
              <a:off x="0" y="898760"/>
              <a:ext cx="68580" cy="125730"/>
            </a:xfrm>
            <a:custGeom>
              <a:avLst/>
              <a:gdLst/>
              <a:ahLst/>
              <a:cxnLst/>
              <a:rect l="l" t="t" r="r" b="b"/>
              <a:pathLst>
                <a:path w="68580" h="125730">
                  <a:moveTo>
                    <a:pt x="68204" y="125366"/>
                  </a:moveTo>
                  <a:lnTo>
                    <a:pt x="0" y="0"/>
                  </a:lnTo>
                </a:path>
              </a:pathLst>
            </a:custGeom>
            <a:ln w="9994">
              <a:solidFill>
                <a:srgbClr val="FFFFFF"/>
              </a:solidFill>
            </a:ln>
          </p:spPr>
          <p:txBody>
            <a:bodyPr wrap="square" lIns="0" tIns="0" rIns="0" bIns="0" rtlCol="0"/>
            <a:lstStyle/>
            <a:p>
              <a:endParaRPr/>
            </a:p>
          </p:txBody>
        </p:sp>
        <p:sp>
          <p:nvSpPr>
            <p:cNvPr id="222" name="bk object 137"/>
            <p:cNvSpPr/>
            <p:nvPr/>
          </p:nvSpPr>
          <p:spPr>
            <a:xfrm>
              <a:off x="0" y="1051052"/>
              <a:ext cx="12189460" cy="91440"/>
            </a:xfrm>
            <a:custGeom>
              <a:avLst/>
              <a:gdLst/>
              <a:ahLst/>
              <a:cxnLst/>
              <a:rect l="l" t="t" r="r" b="b"/>
              <a:pathLst>
                <a:path w="12189460" h="91440">
                  <a:moveTo>
                    <a:pt x="0" y="91439"/>
                  </a:moveTo>
                  <a:lnTo>
                    <a:pt x="12188952" y="91439"/>
                  </a:lnTo>
                  <a:lnTo>
                    <a:pt x="12188952" y="0"/>
                  </a:lnTo>
                  <a:lnTo>
                    <a:pt x="0" y="0"/>
                  </a:lnTo>
                  <a:lnTo>
                    <a:pt x="0" y="91439"/>
                  </a:lnTo>
                  <a:close/>
                </a:path>
              </a:pathLst>
            </a:custGeom>
            <a:solidFill>
              <a:srgbClr val="010202"/>
            </a:solidFill>
          </p:spPr>
          <p:txBody>
            <a:bodyPr wrap="square" lIns="0" tIns="0" rIns="0" bIns="0" rtlCol="0"/>
            <a:lstStyle/>
            <a:p>
              <a:endParaRPr/>
            </a:p>
          </p:txBody>
        </p:sp>
      </p:grpSp>
    </p:spTree>
    <p:extLst>
      <p:ext uri="{BB962C8B-B14F-4D97-AF65-F5344CB8AC3E}">
        <p14:creationId xmlns:p14="http://schemas.microsoft.com/office/powerpoint/2010/main" val="114459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838200" y="1593865"/>
            <a:ext cx="10515600" cy="55192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AC0769B-A08A-F84A-853F-87C289B91E36}" type="datetimeFigureOut">
              <a:rPr lang="en-US" smtClean="0"/>
              <a:t>6/11/2020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05EB2EB-69F8-D948-986A-A0FFB8F3ADC8}" type="slidenum">
              <a:rPr lang="en-US" smtClean="0"/>
              <a:t>‹#›</a:t>
            </a:fld>
            <a:endParaRPr lang="en-US" dirty="0"/>
          </a:p>
        </p:txBody>
      </p:sp>
      <p:sp>
        <p:nvSpPr>
          <p:cNvPr id="7" name="Text Placeholder 6"/>
          <p:cNvSpPr>
            <a:spLocks noGrp="1"/>
          </p:cNvSpPr>
          <p:nvPr>
            <p:ph type="body" sz="quarter" idx="13"/>
          </p:nvPr>
        </p:nvSpPr>
        <p:spPr>
          <a:xfrm>
            <a:off x="838200" y="2523745"/>
            <a:ext cx="10515600" cy="3276982"/>
          </a:xfrm>
        </p:spPr>
        <p:txBody>
          <a:bodyPr>
            <a:normAutofit/>
          </a:bodyPr>
          <a:lstStyle>
            <a:lvl1pPr marL="0" indent="0">
              <a:buFontTx/>
              <a:buNone/>
              <a:defRPr sz="1800" baseline="0">
                <a:latin typeface="Arial" charset="0"/>
              </a:defRPr>
            </a:lvl1pPr>
            <a:lvl2pPr marL="457200" indent="0">
              <a:buFontTx/>
              <a:buNone/>
              <a:defRPr sz="1800" baseline="0">
                <a:latin typeface="Arial" charset="0"/>
              </a:defRPr>
            </a:lvl2pPr>
            <a:lvl3pPr marL="914400" indent="0">
              <a:buFontTx/>
              <a:buNone/>
              <a:defRPr sz="1800" baseline="0">
                <a:latin typeface="Arial" charset="0"/>
              </a:defRPr>
            </a:lvl3pPr>
            <a:lvl4pPr marL="1371600" indent="0">
              <a:buFontTx/>
              <a:buNone/>
              <a:defRPr sz="1800" baseline="0">
                <a:latin typeface="Arial" charset="0"/>
              </a:defRPr>
            </a:lvl4pPr>
            <a:lvl5pPr marL="1828800" indent="0">
              <a:buFontTx/>
              <a:buNone/>
              <a:defRPr sz="1800" baseline="0">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41367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1" name="object 95"/>
          <p:cNvSpPr/>
          <p:nvPr userDrawn="1"/>
        </p:nvSpPr>
        <p:spPr>
          <a:xfrm>
            <a:off x="0" y="6554216"/>
            <a:ext cx="12192000" cy="73660"/>
          </a:xfrm>
          <a:custGeom>
            <a:avLst/>
            <a:gdLst/>
            <a:ahLst/>
            <a:cxnLst/>
            <a:rect l="l" t="t" r="r" b="b"/>
            <a:pathLst>
              <a:path w="9144000" h="73659">
                <a:moveTo>
                  <a:pt x="0" y="73151"/>
                </a:moveTo>
                <a:lnTo>
                  <a:pt x="9144000" y="73151"/>
                </a:lnTo>
                <a:lnTo>
                  <a:pt x="9144000" y="0"/>
                </a:lnTo>
                <a:lnTo>
                  <a:pt x="0" y="0"/>
                </a:lnTo>
                <a:lnTo>
                  <a:pt x="0" y="73151"/>
                </a:lnTo>
                <a:close/>
              </a:path>
            </a:pathLst>
          </a:custGeom>
          <a:solidFill>
            <a:srgbClr val="231F20"/>
          </a:solidFill>
        </p:spPr>
        <p:txBody>
          <a:bodyPr wrap="square" lIns="0" tIns="0" rIns="0" bIns="0" rtlCol="0"/>
          <a:lstStyle/>
          <a:p>
            <a:endParaRPr sz="1800"/>
          </a:p>
        </p:txBody>
      </p:sp>
      <p:sp>
        <p:nvSpPr>
          <p:cNvPr id="102" name="object 96"/>
          <p:cNvSpPr/>
          <p:nvPr userDrawn="1"/>
        </p:nvSpPr>
        <p:spPr>
          <a:xfrm>
            <a:off x="0" y="6656501"/>
            <a:ext cx="12192000" cy="201930"/>
          </a:xfrm>
          <a:custGeom>
            <a:avLst/>
            <a:gdLst/>
            <a:ahLst/>
            <a:cxnLst/>
            <a:rect l="l" t="t" r="r" b="b"/>
            <a:pathLst>
              <a:path w="9144000" h="201929">
                <a:moveTo>
                  <a:pt x="0" y="201498"/>
                </a:moveTo>
                <a:lnTo>
                  <a:pt x="9144000" y="201498"/>
                </a:lnTo>
                <a:lnTo>
                  <a:pt x="9144000" y="0"/>
                </a:lnTo>
                <a:lnTo>
                  <a:pt x="0" y="0"/>
                </a:lnTo>
                <a:lnTo>
                  <a:pt x="0" y="201498"/>
                </a:lnTo>
                <a:close/>
              </a:path>
            </a:pathLst>
          </a:custGeom>
          <a:solidFill>
            <a:srgbClr val="B0810A"/>
          </a:solidFill>
        </p:spPr>
        <p:txBody>
          <a:bodyPr wrap="square" lIns="0" tIns="0" rIns="0" bIns="0" rtlCol="0"/>
          <a:lstStyle/>
          <a:p>
            <a:endParaRPr sz="1800"/>
          </a:p>
        </p:txBody>
      </p:sp>
      <p:sp>
        <p:nvSpPr>
          <p:cNvPr id="2" name="Title Placeholder 1"/>
          <p:cNvSpPr>
            <a:spLocks noGrp="1"/>
          </p:cNvSpPr>
          <p:nvPr>
            <p:ph type="title"/>
          </p:nvPr>
        </p:nvSpPr>
        <p:spPr>
          <a:xfrm>
            <a:off x="838201" y="1640079"/>
            <a:ext cx="8443807" cy="432561"/>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838201" y="2434398"/>
            <a:ext cx="8443807" cy="3491949"/>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19245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C0769B-A08A-F84A-853F-87C289B91E36}" type="datetimeFigureOut">
              <a:rPr lang="en-US" smtClean="0"/>
              <a:t>6/11/2020</a:t>
            </a:fld>
            <a:endParaRPr lang="en-US" dirty="0"/>
          </a:p>
        </p:txBody>
      </p:sp>
      <p:sp>
        <p:nvSpPr>
          <p:cNvPr id="5" name="Footer Placeholder 4"/>
          <p:cNvSpPr>
            <a:spLocks noGrp="1"/>
          </p:cNvSpPr>
          <p:nvPr>
            <p:ph type="ftr" sz="quarter" idx="3"/>
          </p:nvPr>
        </p:nvSpPr>
        <p:spPr>
          <a:xfrm>
            <a:off x="4038600" y="619245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19245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5EB2EB-69F8-D948-986A-A0FFB8F3ADC8}" type="slidenum">
              <a:rPr lang="en-US" smtClean="0"/>
              <a:t>‹#›</a:t>
            </a:fld>
            <a:endParaRPr lang="en-US" dirty="0"/>
          </a:p>
        </p:txBody>
      </p:sp>
      <p:grpSp>
        <p:nvGrpSpPr>
          <p:cNvPr id="225" name="Group 224"/>
          <p:cNvGrpSpPr/>
          <p:nvPr userDrawn="1"/>
        </p:nvGrpSpPr>
        <p:grpSpPr>
          <a:xfrm>
            <a:off x="0" y="0"/>
            <a:ext cx="12189460" cy="6056629"/>
            <a:chOff x="0" y="0"/>
            <a:chExt cx="12189460" cy="6056629"/>
          </a:xfrm>
        </p:grpSpPr>
        <p:sp>
          <p:nvSpPr>
            <p:cNvPr id="226" name="bk object 16"/>
            <p:cNvSpPr/>
            <p:nvPr/>
          </p:nvSpPr>
          <p:spPr>
            <a:xfrm>
              <a:off x="9541764" y="1188719"/>
              <a:ext cx="2647315" cy="4867910"/>
            </a:xfrm>
            <a:custGeom>
              <a:avLst/>
              <a:gdLst/>
              <a:ahLst/>
              <a:cxnLst/>
              <a:rect l="l" t="t" r="r" b="b"/>
              <a:pathLst>
                <a:path w="2647315" h="4867910">
                  <a:moveTo>
                    <a:pt x="2647188" y="0"/>
                  </a:moveTo>
                  <a:lnTo>
                    <a:pt x="0" y="0"/>
                  </a:lnTo>
                  <a:lnTo>
                    <a:pt x="2647188" y="4867414"/>
                  </a:lnTo>
                  <a:lnTo>
                    <a:pt x="2647188" y="0"/>
                  </a:lnTo>
                  <a:close/>
                </a:path>
              </a:pathLst>
            </a:custGeom>
            <a:solidFill>
              <a:srgbClr val="F1F1F1"/>
            </a:solidFill>
          </p:spPr>
          <p:txBody>
            <a:bodyPr wrap="square" lIns="0" tIns="0" rIns="0" bIns="0" rtlCol="0"/>
            <a:lstStyle/>
            <a:p>
              <a:endParaRPr/>
            </a:p>
          </p:txBody>
        </p:sp>
        <p:sp>
          <p:nvSpPr>
            <p:cNvPr id="227" name="bk object 17"/>
            <p:cNvSpPr/>
            <p:nvPr/>
          </p:nvSpPr>
          <p:spPr>
            <a:xfrm>
              <a:off x="9821332" y="254000"/>
              <a:ext cx="1859619" cy="555406"/>
            </a:xfrm>
            <a:prstGeom prst="rect">
              <a:avLst/>
            </a:prstGeom>
            <a:blipFill>
              <a:blip r:embed="rId12" cstate="print"/>
              <a:stretch>
                <a:fillRect/>
              </a:stretch>
            </a:blipFill>
          </p:spPr>
          <p:txBody>
            <a:bodyPr wrap="square" lIns="0" tIns="0" rIns="0" bIns="0" rtlCol="0"/>
            <a:lstStyle/>
            <a:p>
              <a:endParaRPr/>
            </a:p>
          </p:txBody>
        </p:sp>
        <p:sp>
          <p:nvSpPr>
            <p:cNvPr id="228" name="bk object 18"/>
            <p:cNvSpPr/>
            <p:nvPr/>
          </p:nvSpPr>
          <p:spPr>
            <a:xfrm>
              <a:off x="0" y="0"/>
              <a:ext cx="9469120" cy="1024255"/>
            </a:xfrm>
            <a:custGeom>
              <a:avLst/>
              <a:gdLst/>
              <a:ahLst/>
              <a:cxnLst/>
              <a:rect l="l" t="t" r="r" b="b"/>
              <a:pathLst>
                <a:path w="9469120" h="1024255">
                  <a:moveTo>
                    <a:pt x="8920264" y="0"/>
                  </a:moveTo>
                  <a:lnTo>
                    <a:pt x="0" y="0"/>
                  </a:lnTo>
                  <a:lnTo>
                    <a:pt x="0" y="1024128"/>
                  </a:lnTo>
                  <a:lnTo>
                    <a:pt x="9468612" y="1024089"/>
                  </a:lnTo>
                  <a:lnTo>
                    <a:pt x="8920264" y="0"/>
                  </a:lnTo>
                  <a:close/>
                </a:path>
              </a:pathLst>
            </a:custGeom>
            <a:solidFill>
              <a:srgbClr val="B0822C"/>
            </a:solidFill>
          </p:spPr>
          <p:txBody>
            <a:bodyPr wrap="square" lIns="0" tIns="0" rIns="0" bIns="0" rtlCol="0"/>
            <a:lstStyle/>
            <a:p>
              <a:endParaRPr/>
            </a:p>
          </p:txBody>
        </p:sp>
        <p:sp>
          <p:nvSpPr>
            <p:cNvPr id="229" name="bk object 19"/>
            <p:cNvSpPr/>
            <p:nvPr/>
          </p:nvSpPr>
          <p:spPr>
            <a:xfrm>
              <a:off x="8911350" y="0"/>
              <a:ext cx="557530" cy="1024255"/>
            </a:xfrm>
            <a:custGeom>
              <a:avLst/>
              <a:gdLst/>
              <a:ahLst/>
              <a:cxnLst/>
              <a:rect l="l" t="t" r="r" b="b"/>
              <a:pathLst>
                <a:path w="557529" h="1024255">
                  <a:moveTo>
                    <a:pt x="557151" y="1024089"/>
                  </a:moveTo>
                  <a:lnTo>
                    <a:pt x="0" y="0"/>
                  </a:lnTo>
                </a:path>
              </a:pathLst>
            </a:custGeom>
            <a:ln w="9994">
              <a:solidFill>
                <a:srgbClr val="FFFFFF"/>
              </a:solidFill>
            </a:ln>
          </p:spPr>
          <p:txBody>
            <a:bodyPr wrap="square" lIns="0" tIns="0" rIns="0" bIns="0" rtlCol="0"/>
            <a:lstStyle/>
            <a:p>
              <a:endParaRPr/>
            </a:p>
          </p:txBody>
        </p:sp>
        <p:sp>
          <p:nvSpPr>
            <p:cNvPr id="230" name="bk object 20"/>
            <p:cNvSpPr/>
            <p:nvPr/>
          </p:nvSpPr>
          <p:spPr>
            <a:xfrm>
              <a:off x="8831063" y="0"/>
              <a:ext cx="557530" cy="1024255"/>
            </a:xfrm>
            <a:custGeom>
              <a:avLst/>
              <a:gdLst/>
              <a:ahLst/>
              <a:cxnLst/>
              <a:rect l="l" t="t" r="r" b="b"/>
              <a:pathLst>
                <a:path w="557529" h="1024255">
                  <a:moveTo>
                    <a:pt x="557152" y="1024090"/>
                  </a:moveTo>
                  <a:lnTo>
                    <a:pt x="0" y="0"/>
                  </a:lnTo>
                </a:path>
              </a:pathLst>
            </a:custGeom>
            <a:ln w="9994">
              <a:solidFill>
                <a:srgbClr val="FFFFFF"/>
              </a:solidFill>
            </a:ln>
          </p:spPr>
          <p:txBody>
            <a:bodyPr wrap="square" lIns="0" tIns="0" rIns="0" bIns="0" rtlCol="0"/>
            <a:lstStyle/>
            <a:p>
              <a:endParaRPr/>
            </a:p>
          </p:txBody>
        </p:sp>
        <p:sp>
          <p:nvSpPr>
            <p:cNvPr id="231" name="bk object 21"/>
            <p:cNvSpPr/>
            <p:nvPr/>
          </p:nvSpPr>
          <p:spPr>
            <a:xfrm>
              <a:off x="8750820" y="0"/>
              <a:ext cx="557530" cy="1024255"/>
            </a:xfrm>
            <a:custGeom>
              <a:avLst/>
              <a:gdLst/>
              <a:ahLst/>
              <a:cxnLst/>
              <a:rect l="l" t="t" r="r" b="b"/>
              <a:pathLst>
                <a:path w="557529" h="1024255">
                  <a:moveTo>
                    <a:pt x="557150" y="1024090"/>
                  </a:moveTo>
                  <a:lnTo>
                    <a:pt x="0" y="0"/>
                  </a:lnTo>
                </a:path>
              </a:pathLst>
            </a:custGeom>
            <a:ln w="9994">
              <a:solidFill>
                <a:srgbClr val="FFFFFF"/>
              </a:solidFill>
            </a:ln>
          </p:spPr>
          <p:txBody>
            <a:bodyPr wrap="square" lIns="0" tIns="0" rIns="0" bIns="0" rtlCol="0"/>
            <a:lstStyle/>
            <a:p>
              <a:endParaRPr/>
            </a:p>
          </p:txBody>
        </p:sp>
        <p:sp>
          <p:nvSpPr>
            <p:cNvPr id="232" name="bk object 22"/>
            <p:cNvSpPr/>
            <p:nvPr/>
          </p:nvSpPr>
          <p:spPr>
            <a:xfrm>
              <a:off x="8670556" y="0"/>
              <a:ext cx="557530" cy="1024255"/>
            </a:xfrm>
            <a:custGeom>
              <a:avLst/>
              <a:gdLst/>
              <a:ahLst/>
              <a:cxnLst/>
              <a:rect l="l" t="t" r="r" b="b"/>
              <a:pathLst>
                <a:path w="557529" h="1024255">
                  <a:moveTo>
                    <a:pt x="557150" y="1024090"/>
                  </a:moveTo>
                  <a:lnTo>
                    <a:pt x="0" y="0"/>
                  </a:lnTo>
                </a:path>
              </a:pathLst>
            </a:custGeom>
            <a:ln w="9994">
              <a:solidFill>
                <a:srgbClr val="FFFFFF"/>
              </a:solidFill>
            </a:ln>
          </p:spPr>
          <p:txBody>
            <a:bodyPr wrap="square" lIns="0" tIns="0" rIns="0" bIns="0" rtlCol="0"/>
            <a:lstStyle/>
            <a:p>
              <a:endParaRPr/>
            </a:p>
          </p:txBody>
        </p:sp>
        <p:sp>
          <p:nvSpPr>
            <p:cNvPr id="233" name="bk object 23"/>
            <p:cNvSpPr/>
            <p:nvPr/>
          </p:nvSpPr>
          <p:spPr>
            <a:xfrm>
              <a:off x="8590295" y="0"/>
              <a:ext cx="557530" cy="1024255"/>
            </a:xfrm>
            <a:custGeom>
              <a:avLst/>
              <a:gdLst/>
              <a:ahLst/>
              <a:cxnLst/>
              <a:rect l="l" t="t" r="r" b="b"/>
              <a:pathLst>
                <a:path w="557529" h="1024255">
                  <a:moveTo>
                    <a:pt x="557151" y="1024091"/>
                  </a:moveTo>
                  <a:lnTo>
                    <a:pt x="0" y="0"/>
                  </a:lnTo>
                </a:path>
              </a:pathLst>
            </a:custGeom>
            <a:ln w="9994">
              <a:solidFill>
                <a:srgbClr val="FFFFFF"/>
              </a:solidFill>
            </a:ln>
          </p:spPr>
          <p:txBody>
            <a:bodyPr wrap="square" lIns="0" tIns="0" rIns="0" bIns="0" rtlCol="0"/>
            <a:lstStyle/>
            <a:p>
              <a:endParaRPr/>
            </a:p>
          </p:txBody>
        </p:sp>
        <p:sp>
          <p:nvSpPr>
            <p:cNvPr id="234" name="bk object 24"/>
            <p:cNvSpPr/>
            <p:nvPr/>
          </p:nvSpPr>
          <p:spPr>
            <a:xfrm>
              <a:off x="8510008" y="0"/>
              <a:ext cx="557530" cy="1024255"/>
            </a:xfrm>
            <a:custGeom>
              <a:avLst/>
              <a:gdLst/>
              <a:ahLst/>
              <a:cxnLst/>
              <a:rect l="l" t="t" r="r" b="b"/>
              <a:pathLst>
                <a:path w="557529" h="1024255">
                  <a:moveTo>
                    <a:pt x="557154" y="1024091"/>
                  </a:moveTo>
                  <a:lnTo>
                    <a:pt x="0" y="0"/>
                  </a:lnTo>
                </a:path>
              </a:pathLst>
            </a:custGeom>
            <a:ln w="9994">
              <a:solidFill>
                <a:srgbClr val="FFFFFF"/>
              </a:solidFill>
            </a:ln>
          </p:spPr>
          <p:txBody>
            <a:bodyPr wrap="square" lIns="0" tIns="0" rIns="0" bIns="0" rtlCol="0"/>
            <a:lstStyle/>
            <a:p>
              <a:endParaRPr/>
            </a:p>
          </p:txBody>
        </p:sp>
        <p:sp>
          <p:nvSpPr>
            <p:cNvPr id="235" name="bk object 25"/>
            <p:cNvSpPr/>
            <p:nvPr/>
          </p:nvSpPr>
          <p:spPr>
            <a:xfrm>
              <a:off x="8429742" y="0"/>
              <a:ext cx="557530" cy="1024255"/>
            </a:xfrm>
            <a:custGeom>
              <a:avLst/>
              <a:gdLst/>
              <a:ahLst/>
              <a:cxnLst/>
              <a:rect l="l" t="t" r="r" b="b"/>
              <a:pathLst>
                <a:path w="557529" h="1024255">
                  <a:moveTo>
                    <a:pt x="557153" y="1024091"/>
                  </a:moveTo>
                  <a:lnTo>
                    <a:pt x="0" y="0"/>
                  </a:lnTo>
                </a:path>
              </a:pathLst>
            </a:custGeom>
            <a:ln w="9994">
              <a:solidFill>
                <a:srgbClr val="FFFFFF"/>
              </a:solidFill>
            </a:ln>
          </p:spPr>
          <p:txBody>
            <a:bodyPr wrap="square" lIns="0" tIns="0" rIns="0" bIns="0" rtlCol="0"/>
            <a:lstStyle/>
            <a:p>
              <a:endParaRPr/>
            </a:p>
          </p:txBody>
        </p:sp>
        <p:sp>
          <p:nvSpPr>
            <p:cNvPr id="236" name="bk object 26"/>
            <p:cNvSpPr/>
            <p:nvPr/>
          </p:nvSpPr>
          <p:spPr>
            <a:xfrm>
              <a:off x="8349475" y="0"/>
              <a:ext cx="557530" cy="1024255"/>
            </a:xfrm>
            <a:custGeom>
              <a:avLst/>
              <a:gdLst/>
              <a:ahLst/>
              <a:cxnLst/>
              <a:rect l="l" t="t" r="r" b="b"/>
              <a:pathLst>
                <a:path w="557529" h="1024255">
                  <a:moveTo>
                    <a:pt x="557151" y="1024092"/>
                  </a:moveTo>
                  <a:lnTo>
                    <a:pt x="0" y="0"/>
                  </a:lnTo>
                </a:path>
              </a:pathLst>
            </a:custGeom>
            <a:ln w="9994">
              <a:solidFill>
                <a:srgbClr val="FFFFFF"/>
              </a:solidFill>
            </a:ln>
          </p:spPr>
          <p:txBody>
            <a:bodyPr wrap="square" lIns="0" tIns="0" rIns="0" bIns="0" rtlCol="0"/>
            <a:lstStyle/>
            <a:p>
              <a:endParaRPr/>
            </a:p>
          </p:txBody>
        </p:sp>
        <p:sp>
          <p:nvSpPr>
            <p:cNvPr id="237" name="bk object 27"/>
            <p:cNvSpPr/>
            <p:nvPr/>
          </p:nvSpPr>
          <p:spPr>
            <a:xfrm>
              <a:off x="8269211" y="0"/>
              <a:ext cx="557530" cy="1024255"/>
            </a:xfrm>
            <a:custGeom>
              <a:avLst/>
              <a:gdLst/>
              <a:ahLst/>
              <a:cxnLst/>
              <a:rect l="l" t="t" r="r" b="b"/>
              <a:pathLst>
                <a:path w="557529" h="1024255">
                  <a:moveTo>
                    <a:pt x="557151" y="1024092"/>
                  </a:moveTo>
                  <a:lnTo>
                    <a:pt x="0" y="0"/>
                  </a:lnTo>
                </a:path>
              </a:pathLst>
            </a:custGeom>
            <a:ln w="9994">
              <a:solidFill>
                <a:srgbClr val="FFFFFF"/>
              </a:solidFill>
            </a:ln>
          </p:spPr>
          <p:txBody>
            <a:bodyPr wrap="square" lIns="0" tIns="0" rIns="0" bIns="0" rtlCol="0"/>
            <a:lstStyle/>
            <a:p>
              <a:endParaRPr/>
            </a:p>
          </p:txBody>
        </p:sp>
        <p:sp>
          <p:nvSpPr>
            <p:cNvPr id="238" name="bk object 28"/>
            <p:cNvSpPr/>
            <p:nvPr/>
          </p:nvSpPr>
          <p:spPr>
            <a:xfrm>
              <a:off x="8188951" y="0"/>
              <a:ext cx="557530" cy="1024255"/>
            </a:xfrm>
            <a:custGeom>
              <a:avLst/>
              <a:gdLst/>
              <a:ahLst/>
              <a:cxnLst/>
              <a:rect l="l" t="t" r="r" b="b"/>
              <a:pathLst>
                <a:path w="557529" h="1024255">
                  <a:moveTo>
                    <a:pt x="557153" y="1024092"/>
                  </a:moveTo>
                  <a:lnTo>
                    <a:pt x="0" y="0"/>
                  </a:lnTo>
                </a:path>
              </a:pathLst>
            </a:custGeom>
            <a:ln w="9994">
              <a:solidFill>
                <a:srgbClr val="FFFFFF"/>
              </a:solidFill>
            </a:ln>
          </p:spPr>
          <p:txBody>
            <a:bodyPr wrap="square" lIns="0" tIns="0" rIns="0" bIns="0" rtlCol="0"/>
            <a:lstStyle/>
            <a:p>
              <a:endParaRPr/>
            </a:p>
          </p:txBody>
        </p:sp>
        <p:sp>
          <p:nvSpPr>
            <p:cNvPr id="239" name="bk object 29"/>
            <p:cNvSpPr/>
            <p:nvPr/>
          </p:nvSpPr>
          <p:spPr>
            <a:xfrm>
              <a:off x="8108683" y="0"/>
              <a:ext cx="557530" cy="1024255"/>
            </a:xfrm>
            <a:custGeom>
              <a:avLst/>
              <a:gdLst/>
              <a:ahLst/>
              <a:cxnLst/>
              <a:rect l="l" t="t" r="r" b="b"/>
              <a:pathLst>
                <a:path w="557529" h="1024255">
                  <a:moveTo>
                    <a:pt x="557151" y="1024093"/>
                  </a:moveTo>
                  <a:lnTo>
                    <a:pt x="0" y="0"/>
                  </a:lnTo>
                </a:path>
              </a:pathLst>
            </a:custGeom>
            <a:ln w="9994">
              <a:solidFill>
                <a:srgbClr val="FFFFFF"/>
              </a:solidFill>
            </a:ln>
          </p:spPr>
          <p:txBody>
            <a:bodyPr wrap="square" lIns="0" tIns="0" rIns="0" bIns="0" rtlCol="0"/>
            <a:lstStyle/>
            <a:p>
              <a:endParaRPr/>
            </a:p>
          </p:txBody>
        </p:sp>
        <p:sp>
          <p:nvSpPr>
            <p:cNvPr id="240" name="bk object 30"/>
            <p:cNvSpPr/>
            <p:nvPr/>
          </p:nvSpPr>
          <p:spPr>
            <a:xfrm>
              <a:off x="8028412" y="0"/>
              <a:ext cx="557530" cy="1024255"/>
            </a:xfrm>
            <a:custGeom>
              <a:avLst/>
              <a:gdLst/>
              <a:ahLst/>
              <a:cxnLst/>
              <a:rect l="l" t="t" r="r" b="b"/>
              <a:pathLst>
                <a:path w="557529" h="1024255">
                  <a:moveTo>
                    <a:pt x="557155" y="1024093"/>
                  </a:moveTo>
                  <a:lnTo>
                    <a:pt x="0" y="0"/>
                  </a:lnTo>
                </a:path>
              </a:pathLst>
            </a:custGeom>
            <a:ln w="9994">
              <a:solidFill>
                <a:srgbClr val="FFFFFF"/>
              </a:solidFill>
            </a:ln>
          </p:spPr>
          <p:txBody>
            <a:bodyPr wrap="square" lIns="0" tIns="0" rIns="0" bIns="0" rtlCol="0"/>
            <a:lstStyle/>
            <a:p>
              <a:endParaRPr/>
            </a:p>
          </p:txBody>
        </p:sp>
        <p:sp>
          <p:nvSpPr>
            <p:cNvPr id="241" name="bk object 31"/>
            <p:cNvSpPr/>
            <p:nvPr/>
          </p:nvSpPr>
          <p:spPr>
            <a:xfrm>
              <a:off x="7948155" y="0"/>
              <a:ext cx="557530" cy="1024255"/>
            </a:xfrm>
            <a:custGeom>
              <a:avLst/>
              <a:gdLst/>
              <a:ahLst/>
              <a:cxnLst/>
              <a:rect l="l" t="t" r="r" b="b"/>
              <a:pathLst>
                <a:path w="557529" h="1024255">
                  <a:moveTo>
                    <a:pt x="557152" y="1024093"/>
                  </a:moveTo>
                  <a:lnTo>
                    <a:pt x="0" y="0"/>
                  </a:lnTo>
                </a:path>
              </a:pathLst>
            </a:custGeom>
            <a:ln w="9994">
              <a:solidFill>
                <a:srgbClr val="FFFFFF"/>
              </a:solidFill>
            </a:ln>
          </p:spPr>
          <p:txBody>
            <a:bodyPr wrap="square" lIns="0" tIns="0" rIns="0" bIns="0" rtlCol="0"/>
            <a:lstStyle/>
            <a:p>
              <a:endParaRPr/>
            </a:p>
          </p:txBody>
        </p:sp>
        <p:sp>
          <p:nvSpPr>
            <p:cNvPr id="242" name="bk object 32"/>
            <p:cNvSpPr/>
            <p:nvPr/>
          </p:nvSpPr>
          <p:spPr>
            <a:xfrm>
              <a:off x="7867880" y="0"/>
              <a:ext cx="557530" cy="1024255"/>
            </a:xfrm>
            <a:custGeom>
              <a:avLst/>
              <a:gdLst/>
              <a:ahLst/>
              <a:cxnLst/>
              <a:rect l="l" t="t" r="r" b="b"/>
              <a:pathLst>
                <a:path w="557529" h="1024255">
                  <a:moveTo>
                    <a:pt x="557153" y="1024094"/>
                  </a:moveTo>
                  <a:lnTo>
                    <a:pt x="0" y="0"/>
                  </a:lnTo>
                </a:path>
              </a:pathLst>
            </a:custGeom>
            <a:ln w="9994">
              <a:solidFill>
                <a:srgbClr val="FFFFFF"/>
              </a:solidFill>
            </a:ln>
          </p:spPr>
          <p:txBody>
            <a:bodyPr wrap="square" lIns="0" tIns="0" rIns="0" bIns="0" rtlCol="0"/>
            <a:lstStyle/>
            <a:p>
              <a:endParaRPr/>
            </a:p>
          </p:txBody>
        </p:sp>
        <p:sp>
          <p:nvSpPr>
            <p:cNvPr id="243" name="bk object 33"/>
            <p:cNvSpPr/>
            <p:nvPr/>
          </p:nvSpPr>
          <p:spPr>
            <a:xfrm>
              <a:off x="7784986" y="0"/>
              <a:ext cx="557530" cy="1024255"/>
            </a:xfrm>
            <a:custGeom>
              <a:avLst/>
              <a:gdLst/>
              <a:ahLst/>
              <a:cxnLst/>
              <a:rect l="l" t="t" r="r" b="b"/>
              <a:pathLst>
                <a:path w="557529" h="1024255">
                  <a:moveTo>
                    <a:pt x="557152" y="1024094"/>
                  </a:moveTo>
                  <a:lnTo>
                    <a:pt x="0" y="0"/>
                  </a:lnTo>
                </a:path>
              </a:pathLst>
            </a:custGeom>
            <a:ln w="9994">
              <a:solidFill>
                <a:srgbClr val="FFFFFF"/>
              </a:solidFill>
            </a:ln>
          </p:spPr>
          <p:txBody>
            <a:bodyPr wrap="square" lIns="0" tIns="0" rIns="0" bIns="0" rtlCol="0"/>
            <a:lstStyle/>
            <a:p>
              <a:endParaRPr/>
            </a:p>
          </p:txBody>
        </p:sp>
        <p:sp>
          <p:nvSpPr>
            <p:cNvPr id="244" name="bk object 34"/>
            <p:cNvSpPr/>
            <p:nvPr/>
          </p:nvSpPr>
          <p:spPr>
            <a:xfrm>
              <a:off x="7704714" y="0"/>
              <a:ext cx="557530" cy="1024255"/>
            </a:xfrm>
            <a:custGeom>
              <a:avLst/>
              <a:gdLst/>
              <a:ahLst/>
              <a:cxnLst/>
              <a:rect l="l" t="t" r="r" b="b"/>
              <a:pathLst>
                <a:path w="557529" h="1024255">
                  <a:moveTo>
                    <a:pt x="557155" y="1024094"/>
                  </a:moveTo>
                  <a:lnTo>
                    <a:pt x="0" y="0"/>
                  </a:lnTo>
                </a:path>
              </a:pathLst>
            </a:custGeom>
            <a:ln w="9994">
              <a:solidFill>
                <a:srgbClr val="FFFFFF"/>
              </a:solidFill>
            </a:ln>
          </p:spPr>
          <p:txBody>
            <a:bodyPr wrap="square" lIns="0" tIns="0" rIns="0" bIns="0" rtlCol="0"/>
            <a:lstStyle/>
            <a:p>
              <a:endParaRPr/>
            </a:p>
          </p:txBody>
        </p:sp>
        <p:sp>
          <p:nvSpPr>
            <p:cNvPr id="245" name="bk object 35"/>
            <p:cNvSpPr/>
            <p:nvPr/>
          </p:nvSpPr>
          <p:spPr>
            <a:xfrm>
              <a:off x="7624450" y="0"/>
              <a:ext cx="557530" cy="1024255"/>
            </a:xfrm>
            <a:custGeom>
              <a:avLst/>
              <a:gdLst/>
              <a:ahLst/>
              <a:cxnLst/>
              <a:rect l="l" t="t" r="r" b="b"/>
              <a:pathLst>
                <a:path w="557529" h="1024255">
                  <a:moveTo>
                    <a:pt x="557156" y="1024095"/>
                  </a:moveTo>
                  <a:lnTo>
                    <a:pt x="0" y="0"/>
                  </a:lnTo>
                </a:path>
              </a:pathLst>
            </a:custGeom>
            <a:ln w="9994">
              <a:solidFill>
                <a:srgbClr val="FFFFFF"/>
              </a:solidFill>
            </a:ln>
          </p:spPr>
          <p:txBody>
            <a:bodyPr wrap="square" lIns="0" tIns="0" rIns="0" bIns="0" rtlCol="0"/>
            <a:lstStyle/>
            <a:p>
              <a:endParaRPr/>
            </a:p>
          </p:txBody>
        </p:sp>
        <p:sp>
          <p:nvSpPr>
            <p:cNvPr id="246" name="bk object 36"/>
            <p:cNvSpPr/>
            <p:nvPr/>
          </p:nvSpPr>
          <p:spPr>
            <a:xfrm>
              <a:off x="7544161" y="0"/>
              <a:ext cx="557530" cy="1024255"/>
            </a:xfrm>
            <a:custGeom>
              <a:avLst/>
              <a:gdLst/>
              <a:ahLst/>
              <a:cxnLst/>
              <a:rect l="l" t="t" r="r" b="b"/>
              <a:pathLst>
                <a:path w="557529" h="1024255">
                  <a:moveTo>
                    <a:pt x="557156" y="1024095"/>
                  </a:moveTo>
                  <a:lnTo>
                    <a:pt x="0" y="0"/>
                  </a:lnTo>
                </a:path>
              </a:pathLst>
            </a:custGeom>
            <a:ln w="9994">
              <a:solidFill>
                <a:srgbClr val="FFFFFF"/>
              </a:solidFill>
            </a:ln>
          </p:spPr>
          <p:txBody>
            <a:bodyPr wrap="square" lIns="0" tIns="0" rIns="0" bIns="0" rtlCol="0"/>
            <a:lstStyle/>
            <a:p>
              <a:endParaRPr/>
            </a:p>
          </p:txBody>
        </p:sp>
        <p:sp>
          <p:nvSpPr>
            <p:cNvPr id="247" name="bk object 37"/>
            <p:cNvSpPr/>
            <p:nvPr/>
          </p:nvSpPr>
          <p:spPr>
            <a:xfrm>
              <a:off x="7463917" y="0"/>
              <a:ext cx="557530" cy="1024255"/>
            </a:xfrm>
            <a:custGeom>
              <a:avLst/>
              <a:gdLst/>
              <a:ahLst/>
              <a:cxnLst/>
              <a:rect l="l" t="t" r="r" b="b"/>
              <a:pathLst>
                <a:path w="557529" h="1024255">
                  <a:moveTo>
                    <a:pt x="557153" y="1024095"/>
                  </a:moveTo>
                  <a:lnTo>
                    <a:pt x="0" y="0"/>
                  </a:lnTo>
                </a:path>
              </a:pathLst>
            </a:custGeom>
            <a:ln w="9994">
              <a:solidFill>
                <a:srgbClr val="FFFFFF"/>
              </a:solidFill>
            </a:ln>
          </p:spPr>
          <p:txBody>
            <a:bodyPr wrap="square" lIns="0" tIns="0" rIns="0" bIns="0" rtlCol="0"/>
            <a:lstStyle/>
            <a:p>
              <a:endParaRPr/>
            </a:p>
          </p:txBody>
        </p:sp>
        <p:sp>
          <p:nvSpPr>
            <p:cNvPr id="248" name="bk object 38"/>
            <p:cNvSpPr/>
            <p:nvPr/>
          </p:nvSpPr>
          <p:spPr>
            <a:xfrm>
              <a:off x="7383654" y="0"/>
              <a:ext cx="557530" cy="1024255"/>
            </a:xfrm>
            <a:custGeom>
              <a:avLst/>
              <a:gdLst/>
              <a:ahLst/>
              <a:cxnLst/>
              <a:rect l="l" t="t" r="r" b="b"/>
              <a:pathLst>
                <a:path w="557529" h="1024255">
                  <a:moveTo>
                    <a:pt x="557154" y="1024096"/>
                  </a:moveTo>
                  <a:lnTo>
                    <a:pt x="0" y="0"/>
                  </a:lnTo>
                </a:path>
              </a:pathLst>
            </a:custGeom>
            <a:ln w="9994">
              <a:solidFill>
                <a:srgbClr val="FFFFFF"/>
              </a:solidFill>
            </a:ln>
          </p:spPr>
          <p:txBody>
            <a:bodyPr wrap="square" lIns="0" tIns="0" rIns="0" bIns="0" rtlCol="0"/>
            <a:lstStyle/>
            <a:p>
              <a:endParaRPr/>
            </a:p>
          </p:txBody>
        </p:sp>
        <p:sp>
          <p:nvSpPr>
            <p:cNvPr id="249" name="bk object 39"/>
            <p:cNvSpPr/>
            <p:nvPr/>
          </p:nvSpPr>
          <p:spPr>
            <a:xfrm>
              <a:off x="7303391" y="0"/>
              <a:ext cx="557530" cy="1024255"/>
            </a:xfrm>
            <a:custGeom>
              <a:avLst/>
              <a:gdLst/>
              <a:ahLst/>
              <a:cxnLst/>
              <a:rect l="l" t="t" r="r" b="b"/>
              <a:pathLst>
                <a:path w="557529" h="1024255">
                  <a:moveTo>
                    <a:pt x="557154" y="1024096"/>
                  </a:moveTo>
                  <a:lnTo>
                    <a:pt x="0" y="0"/>
                  </a:lnTo>
                </a:path>
              </a:pathLst>
            </a:custGeom>
            <a:ln w="9994">
              <a:solidFill>
                <a:srgbClr val="FFFFFF"/>
              </a:solidFill>
            </a:ln>
          </p:spPr>
          <p:txBody>
            <a:bodyPr wrap="square" lIns="0" tIns="0" rIns="0" bIns="0" rtlCol="0"/>
            <a:lstStyle/>
            <a:p>
              <a:endParaRPr/>
            </a:p>
          </p:txBody>
        </p:sp>
        <p:sp>
          <p:nvSpPr>
            <p:cNvPr id="250" name="bk object 40"/>
            <p:cNvSpPr/>
            <p:nvPr/>
          </p:nvSpPr>
          <p:spPr>
            <a:xfrm>
              <a:off x="7223127" y="0"/>
              <a:ext cx="557530" cy="1024255"/>
            </a:xfrm>
            <a:custGeom>
              <a:avLst/>
              <a:gdLst/>
              <a:ahLst/>
              <a:cxnLst/>
              <a:rect l="l" t="t" r="r" b="b"/>
              <a:pathLst>
                <a:path w="557529" h="1024255">
                  <a:moveTo>
                    <a:pt x="557154" y="1024096"/>
                  </a:moveTo>
                  <a:lnTo>
                    <a:pt x="0" y="0"/>
                  </a:lnTo>
                </a:path>
              </a:pathLst>
            </a:custGeom>
            <a:ln w="9994">
              <a:solidFill>
                <a:srgbClr val="FFFFFF"/>
              </a:solidFill>
            </a:ln>
          </p:spPr>
          <p:txBody>
            <a:bodyPr wrap="square" lIns="0" tIns="0" rIns="0" bIns="0" rtlCol="0"/>
            <a:lstStyle/>
            <a:p>
              <a:endParaRPr/>
            </a:p>
          </p:txBody>
        </p:sp>
        <p:sp>
          <p:nvSpPr>
            <p:cNvPr id="251" name="bk object 41"/>
            <p:cNvSpPr/>
            <p:nvPr/>
          </p:nvSpPr>
          <p:spPr>
            <a:xfrm>
              <a:off x="7142840" y="0"/>
              <a:ext cx="557530" cy="1024255"/>
            </a:xfrm>
            <a:custGeom>
              <a:avLst/>
              <a:gdLst/>
              <a:ahLst/>
              <a:cxnLst/>
              <a:rect l="l" t="t" r="r" b="b"/>
              <a:pathLst>
                <a:path w="557529" h="1024255">
                  <a:moveTo>
                    <a:pt x="557157" y="1024097"/>
                  </a:moveTo>
                  <a:lnTo>
                    <a:pt x="0" y="0"/>
                  </a:lnTo>
                </a:path>
              </a:pathLst>
            </a:custGeom>
            <a:ln w="9994">
              <a:solidFill>
                <a:srgbClr val="FFFFFF"/>
              </a:solidFill>
            </a:ln>
          </p:spPr>
          <p:txBody>
            <a:bodyPr wrap="square" lIns="0" tIns="0" rIns="0" bIns="0" rtlCol="0"/>
            <a:lstStyle/>
            <a:p>
              <a:endParaRPr/>
            </a:p>
          </p:txBody>
        </p:sp>
        <p:sp>
          <p:nvSpPr>
            <p:cNvPr id="252" name="bk object 42"/>
            <p:cNvSpPr/>
            <p:nvPr/>
          </p:nvSpPr>
          <p:spPr>
            <a:xfrm>
              <a:off x="7062575" y="0"/>
              <a:ext cx="557530" cy="1024255"/>
            </a:xfrm>
            <a:custGeom>
              <a:avLst/>
              <a:gdLst/>
              <a:ahLst/>
              <a:cxnLst/>
              <a:rect l="l" t="t" r="r" b="b"/>
              <a:pathLst>
                <a:path w="557529" h="1024255">
                  <a:moveTo>
                    <a:pt x="557156" y="1024097"/>
                  </a:moveTo>
                  <a:lnTo>
                    <a:pt x="0" y="0"/>
                  </a:lnTo>
                </a:path>
              </a:pathLst>
            </a:custGeom>
            <a:ln w="9994">
              <a:solidFill>
                <a:srgbClr val="FFFFFF"/>
              </a:solidFill>
            </a:ln>
          </p:spPr>
          <p:txBody>
            <a:bodyPr wrap="square" lIns="0" tIns="0" rIns="0" bIns="0" rtlCol="0"/>
            <a:lstStyle/>
            <a:p>
              <a:endParaRPr/>
            </a:p>
          </p:txBody>
        </p:sp>
        <p:sp>
          <p:nvSpPr>
            <p:cNvPr id="253" name="bk object 43"/>
            <p:cNvSpPr/>
            <p:nvPr/>
          </p:nvSpPr>
          <p:spPr>
            <a:xfrm>
              <a:off x="6982313" y="0"/>
              <a:ext cx="557530" cy="1024255"/>
            </a:xfrm>
            <a:custGeom>
              <a:avLst/>
              <a:gdLst/>
              <a:ahLst/>
              <a:cxnLst/>
              <a:rect l="l" t="t" r="r" b="b"/>
              <a:pathLst>
                <a:path w="557529" h="1024255">
                  <a:moveTo>
                    <a:pt x="557157" y="1024097"/>
                  </a:moveTo>
                  <a:lnTo>
                    <a:pt x="0" y="0"/>
                  </a:lnTo>
                </a:path>
              </a:pathLst>
            </a:custGeom>
            <a:ln w="9994">
              <a:solidFill>
                <a:srgbClr val="FFFFFF"/>
              </a:solidFill>
            </a:ln>
          </p:spPr>
          <p:txBody>
            <a:bodyPr wrap="square" lIns="0" tIns="0" rIns="0" bIns="0" rtlCol="0"/>
            <a:lstStyle/>
            <a:p>
              <a:endParaRPr/>
            </a:p>
          </p:txBody>
        </p:sp>
        <p:sp>
          <p:nvSpPr>
            <p:cNvPr id="254" name="bk object 44"/>
            <p:cNvSpPr/>
            <p:nvPr/>
          </p:nvSpPr>
          <p:spPr>
            <a:xfrm>
              <a:off x="6902045" y="0"/>
              <a:ext cx="557530" cy="1024255"/>
            </a:xfrm>
            <a:custGeom>
              <a:avLst/>
              <a:gdLst/>
              <a:ahLst/>
              <a:cxnLst/>
              <a:rect l="l" t="t" r="r" b="b"/>
              <a:pathLst>
                <a:path w="557529" h="1024255">
                  <a:moveTo>
                    <a:pt x="557155" y="1024097"/>
                  </a:moveTo>
                  <a:lnTo>
                    <a:pt x="0" y="0"/>
                  </a:lnTo>
                </a:path>
              </a:pathLst>
            </a:custGeom>
            <a:ln w="9994">
              <a:solidFill>
                <a:srgbClr val="FFFFFF"/>
              </a:solidFill>
            </a:ln>
          </p:spPr>
          <p:txBody>
            <a:bodyPr wrap="square" lIns="0" tIns="0" rIns="0" bIns="0" rtlCol="0"/>
            <a:lstStyle/>
            <a:p>
              <a:endParaRPr/>
            </a:p>
          </p:txBody>
        </p:sp>
        <p:sp>
          <p:nvSpPr>
            <p:cNvPr id="255" name="bk object 45"/>
            <p:cNvSpPr/>
            <p:nvPr/>
          </p:nvSpPr>
          <p:spPr>
            <a:xfrm>
              <a:off x="6821783" y="0"/>
              <a:ext cx="557530" cy="1024255"/>
            </a:xfrm>
            <a:custGeom>
              <a:avLst/>
              <a:gdLst/>
              <a:ahLst/>
              <a:cxnLst/>
              <a:rect l="l" t="t" r="r" b="b"/>
              <a:pathLst>
                <a:path w="557529" h="1024255">
                  <a:moveTo>
                    <a:pt x="557156" y="1024098"/>
                  </a:moveTo>
                  <a:lnTo>
                    <a:pt x="0" y="0"/>
                  </a:lnTo>
                </a:path>
              </a:pathLst>
            </a:custGeom>
            <a:ln w="9994">
              <a:solidFill>
                <a:srgbClr val="FFFFFF"/>
              </a:solidFill>
            </a:ln>
          </p:spPr>
          <p:txBody>
            <a:bodyPr wrap="square" lIns="0" tIns="0" rIns="0" bIns="0" rtlCol="0"/>
            <a:lstStyle/>
            <a:p>
              <a:endParaRPr/>
            </a:p>
          </p:txBody>
        </p:sp>
        <p:sp>
          <p:nvSpPr>
            <p:cNvPr id="256" name="bk object 46"/>
            <p:cNvSpPr/>
            <p:nvPr/>
          </p:nvSpPr>
          <p:spPr>
            <a:xfrm>
              <a:off x="6741493" y="0"/>
              <a:ext cx="557530" cy="1024255"/>
            </a:xfrm>
            <a:custGeom>
              <a:avLst/>
              <a:gdLst/>
              <a:ahLst/>
              <a:cxnLst/>
              <a:rect l="l" t="t" r="r" b="b"/>
              <a:pathLst>
                <a:path w="557529" h="1024255">
                  <a:moveTo>
                    <a:pt x="557156" y="1024098"/>
                  </a:moveTo>
                  <a:lnTo>
                    <a:pt x="0" y="0"/>
                  </a:lnTo>
                </a:path>
              </a:pathLst>
            </a:custGeom>
            <a:ln w="9994">
              <a:solidFill>
                <a:srgbClr val="FFFFFF"/>
              </a:solidFill>
            </a:ln>
          </p:spPr>
          <p:txBody>
            <a:bodyPr wrap="square" lIns="0" tIns="0" rIns="0" bIns="0" rtlCol="0"/>
            <a:lstStyle/>
            <a:p>
              <a:endParaRPr/>
            </a:p>
          </p:txBody>
        </p:sp>
        <p:sp>
          <p:nvSpPr>
            <p:cNvPr id="257" name="bk object 47"/>
            <p:cNvSpPr/>
            <p:nvPr/>
          </p:nvSpPr>
          <p:spPr>
            <a:xfrm>
              <a:off x="6661252" y="0"/>
              <a:ext cx="557530" cy="1024255"/>
            </a:xfrm>
            <a:custGeom>
              <a:avLst/>
              <a:gdLst/>
              <a:ahLst/>
              <a:cxnLst/>
              <a:rect l="l" t="t" r="r" b="b"/>
              <a:pathLst>
                <a:path w="557529" h="1024255">
                  <a:moveTo>
                    <a:pt x="557155" y="1024098"/>
                  </a:moveTo>
                  <a:lnTo>
                    <a:pt x="0" y="0"/>
                  </a:lnTo>
                </a:path>
              </a:pathLst>
            </a:custGeom>
            <a:ln w="9994">
              <a:solidFill>
                <a:srgbClr val="FFFFFF"/>
              </a:solidFill>
            </a:ln>
          </p:spPr>
          <p:txBody>
            <a:bodyPr wrap="square" lIns="0" tIns="0" rIns="0" bIns="0" rtlCol="0"/>
            <a:lstStyle/>
            <a:p>
              <a:endParaRPr/>
            </a:p>
          </p:txBody>
        </p:sp>
        <p:sp>
          <p:nvSpPr>
            <p:cNvPr id="258" name="bk object 48"/>
            <p:cNvSpPr/>
            <p:nvPr/>
          </p:nvSpPr>
          <p:spPr>
            <a:xfrm>
              <a:off x="6580988" y="0"/>
              <a:ext cx="557530" cy="1024255"/>
            </a:xfrm>
            <a:custGeom>
              <a:avLst/>
              <a:gdLst/>
              <a:ahLst/>
              <a:cxnLst/>
              <a:rect l="l" t="t" r="r" b="b"/>
              <a:pathLst>
                <a:path w="557529" h="1024255">
                  <a:moveTo>
                    <a:pt x="557155" y="1024099"/>
                  </a:moveTo>
                  <a:lnTo>
                    <a:pt x="0" y="0"/>
                  </a:lnTo>
                </a:path>
              </a:pathLst>
            </a:custGeom>
            <a:ln w="9994">
              <a:solidFill>
                <a:srgbClr val="FFFFFF"/>
              </a:solidFill>
            </a:ln>
          </p:spPr>
          <p:txBody>
            <a:bodyPr wrap="square" lIns="0" tIns="0" rIns="0" bIns="0" rtlCol="0"/>
            <a:lstStyle/>
            <a:p>
              <a:endParaRPr/>
            </a:p>
          </p:txBody>
        </p:sp>
        <p:sp>
          <p:nvSpPr>
            <p:cNvPr id="259" name="bk object 49"/>
            <p:cNvSpPr/>
            <p:nvPr/>
          </p:nvSpPr>
          <p:spPr>
            <a:xfrm>
              <a:off x="6500727" y="0"/>
              <a:ext cx="557530" cy="1024255"/>
            </a:xfrm>
            <a:custGeom>
              <a:avLst/>
              <a:gdLst/>
              <a:ahLst/>
              <a:cxnLst/>
              <a:rect l="l" t="t" r="r" b="b"/>
              <a:pathLst>
                <a:path w="557529" h="1024255">
                  <a:moveTo>
                    <a:pt x="557157" y="1024099"/>
                  </a:moveTo>
                  <a:lnTo>
                    <a:pt x="0" y="0"/>
                  </a:lnTo>
                </a:path>
              </a:pathLst>
            </a:custGeom>
            <a:ln w="9994">
              <a:solidFill>
                <a:srgbClr val="FFFFFF"/>
              </a:solidFill>
            </a:ln>
          </p:spPr>
          <p:txBody>
            <a:bodyPr wrap="square" lIns="0" tIns="0" rIns="0" bIns="0" rtlCol="0"/>
            <a:lstStyle/>
            <a:p>
              <a:endParaRPr/>
            </a:p>
          </p:txBody>
        </p:sp>
        <p:sp>
          <p:nvSpPr>
            <p:cNvPr id="260" name="bk object 50"/>
            <p:cNvSpPr/>
            <p:nvPr/>
          </p:nvSpPr>
          <p:spPr>
            <a:xfrm>
              <a:off x="6420463" y="0"/>
              <a:ext cx="557530" cy="1024255"/>
            </a:xfrm>
            <a:custGeom>
              <a:avLst/>
              <a:gdLst/>
              <a:ahLst/>
              <a:cxnLst/>
              <a:rect l="l" t="t" r="r" b="b"/>
              <a:pathLst>
                <a:path w="557529" h="1024255">
                  <a:moveTo>
                    <a:pt x="557157" y="1024099"/>
                  </a:moveTo>
                  <a:lnTo>
                    <a:pt x="0" y="0"/>
                  </a:lnTo>
                </a:path>
              </a:pathLst>
            </a:custGeom>
            <a:ln w="9994">
              <a:solidFill>
                <a:srgbClr val="FFFFFF"/>
              </a:solidFill>
            </a:ln>
          </p:spPr>
          <p:txBody>
            <a:bodyPr wrap="square" lIns="0" tIns="0" rIns="0" bIns="0" rtlCol="0"/>
            <a:lstStyle/>
            <a:p>
              <a:endParaRPr/>
            </a:p>
          </p:txBody>
        </p:sp>
        <p:sp>
          <p:nvSpPr>
            <p:cNvPr id="261" name="bk object 51"/>
            <p:cNvSpPr/>
            <p:nvPr/>
          </p:nvSpPr>
          <p:spPr>
            <a:xfrm>
              <a:off x="6340173" y="0"/>
              <a:ext cx="557530" cy="1024255"/>
            </a:xfrm>
            <a:custGeom>
              <a:avLst/>
              <a:gdLst/>
              <a:ahLst/>
              <a:cxnLst/>
              <a:rect l="l" t="t" r="r" b="b"/>
              <a:pathLst>
                <a:path w="557529" h="1024255">
                  <a:moveTo>
                    <a:pt x="557157" y="1024100"/>
                  </a:moveTo>
                  <a:lnTo>
                    <a:pt x="0" y="0"/>
                  </a:lnTo>
                </a:path>
              </a:pathLst>
            </a:custGeom>
            <a:ln w="9994">
              <a:solidFill>
                <a:srgbClr val="FFFFFF"/>
              </a:solidFill>
            </a:ln>
          </p:spPr>
          <p:txBody>
            <a:bodyPr wrap="square" lIns="0" tIns="0" rIns="0" bIns="0" rtlCol="0"/>
            <a:lstStyle/>
            <a:p>
              <a:endParaRPr/>
            </a:p>
          </p:txBody>
        </p:sp>
        <p:sp>
          <p:nvSpPr>
            <p:cNvPr id="262" name="bk object 52"/>
            <p:cNvSpPr/>
            <p:nvPr/>
          </p:nvSpPr>
          <p:spPr>
            <a:xfrm>
              <a:off x="6259906" y="0"/>
              <a:ext cx="557530" cy="1024255"/>
            </a:xfrm>
            <a:custGeom>
              <a:avLst/>
              <a:gdLst/>
              <a:ahLst/>
              <a:cxnLst/>
              <a:rect l="l" t="t" r="r" b="b"/>
              <a:pathLst>
                <a:path w="557529" h="1024255">
                  <a:moveTo>
                    <a:pt x="557155" y="1024100"/>
                  </a:moveTo>
                  <a:lnTo>
                    <a:pt x="0" y="0"/>
                  </a:lnTo>
                </a:path>
              </a:pathLst>
            </a:custGeom>
            <a:ln w="9994">
              <a:solidFill>
                <a:srgbClr val="FFFFFF"/>
              </a:solidFill>
            </a:ln>
          </p:spPr>
          <p:txBody>
            <a:bodyPr wrap="square" lIns="0" tIns="0" rIns="0" bIns="0" rtlCol="0"/>
            <a:lstStyle/>
            <a:p>
              <a:endParaRPr/>
            </a:p>
          </p:txBody>
        </p:sp>
        <p:sp>
          <p:nvSpPr>
            <p:cNvPr id="263" name="bk object 53"/>
            <p:cNvSpPr/>
            <p:nvPr/>
          </p:nvSpPr>
          <p:spPr>
            <a:xfrm>
              <a:off x="6179646" y="0"/>
              <a:ext cx="557530" cy="1024255"/>
            </a:xfrm>
            <a:custGeom>
              <a:avLst/>
              <a:gdLst/>
              <a:ahLst/>
              <a:cxnLst/>
              <a:rect l="l" t="t" r="r" b="b"/>
              <a:pathLst>
                <a:path w="557529" h="1024255">
                  <a:moveTo>
                    <a:pt x="557158" y="1024100"/>
                  </a:moveTo>
                  <a:lnTo>
                    <a:pt x="0" y="0"/>
                  </a:lnTo>
                </a:path>
              </a:pathLst>
            </a:custGeom>
            <a:ln w="9994">
              <a:solidFill>
                <a:srgbClr val="FFFFFF"/>
              </a:solidFill>
            </a:ln>
          </p:spPr>
          <p:txBody>
            <a:bodyPr wrap="square" lIns="0" tIns="0" rIns="0" bIns="0" rtlCol="0"/>
            <a:lstStyle/>
            <a:p>
              <a:endParaRPr/>
            </a:p>
          </p:txBody>
        </p:sp>
        <p:sp>
          <p:nvSpPr>
            <p:cNvPr id="264" name="bk object 54"/>
            <p:cNvSpPr/>
            <p:nvPr/>
          </p:nvSpPr>
          <p:spPr>
            <a:xfrm>
              <a:off x="6099381" y="0"/>
              <a:ext cx="557530" cy="1024255"/>
            </a:xfrm>
            <a:custGeom>
              <a:avLst/>
              <a:gdLst/>
              <a:ahLst/>
              <a:cxnLst/>
              <a:rect l="l" t="t" r="r" b="b"/>
              <a:pathLst>
                <a:path w="557529" h="1024255">
                  <a:moveTo>
                    <a:pt x="557158" y="1024101"/>
                  </a:moveTo>
                  <a:lnTo>
                    <a:pt x="0" y="0"/>
                  </a:lnTo>
                </a:path>
              </a:pathLst>
            </a:custGeom>
            <a:ln w="9994">
              <a:solidFill>
                <a:srgbClr val="FFFFFF"/>
              </a:solidFill>
            </a:ln>
          </p:spPr>
          <p:txBody>
            <a:bodyPr wrap="square" lIns="0" tIns="0" rIns="0" bIns="0" rtlCol="0"/>
            <a:lstStyle/>
            <a:p>
              <a:endParaRPr/>
            </a:p>
          </p:txBody>
        </p:sp>
        <p:sp>
          <p:nvSpPr>
            <p:cNvPr id="265" name="bk object 55"/>
            <p:cNvSpPr/>
            <p:nvPr/>
          </p:nvSpPr>
          <p:spPr>
            <a:xfrm>
              <a:off x="6019117" y="0"/>
              <a:ext cx="557530" cy="1024255"/>
            </a:xfrm>
            <a:custGeom>
              <a:avLst/>
              <a:gdLst/>
              <a:ahLst/>
              <a:cxnLst/>
              <a:rect l="l" t="t" r="r" b="b"/>
              <a:pathLst>
                <a:path w="557529" h="1024255">
                  <a:moveTo>
                    <a:pt x="557158" y="1024101"/>
                  </a:moveTo>
                  <a:lnTo>
                    <a:pt x="0" y="0"/>
                  </a:lnTo>
                </a:path>
              </a:pathLst>
            </a:custGeom>
            <a:ln w="9994">
              <a:solidFill>
                <a:srgbClr val="FFFFFF"/>
              </a:solidFill>
            </a:ln>
          </p:spPr>
          <p:txBody>
            <a:bodyPr wrap="square" lIns="0" tIns="0" rIns="0" bIns="0" rtlCol="0"/>
            <a:lstStyle/>
            <a:p>
              <a:endParaRPr/>
            </a:p>
          </p:txBody>
        </p:sp>
        <p:sp>
          <p:nvSpPr>
            <p:cNvPr id="266" name="bk object 56"/>
            <p:cNvSpPr/>
            <p:nvPr/>
          </p:nvSpPr>
          <p:spPr>
            <a:xfrm>
              <a:off x="5938854" y="0"/>
              <a:ext cx="557530" cy="1024255"/>
            </a:xfrm>
            <a:custGeom>
              <a:avLst/>
              <a:gdLst/>
              <a:ahLst/>
              <a:cxnLst/>
              <a:rect l="l" t="t" r="r" b="b"/>
              <a:pathLst>
                <a:path w="557529" h="1024255">
                  <a:moveTo>
                    <a:pt x="557158" y="1024101"/>
                  </a:moveTo>
                  <a:lnTo>
                    <a:pt x="0" y="0"/>
                  </a:lnTo>
                </a:path>
              </a:pathLst>
            </a:custGeom>
            <a:ln w="9994">
              <a:solidFill>
                <a:srgbClr val="FFFFFF"/>
              </a:solidFill>
            </a:ln>
          </p:spPr>
          <p:txBody>
            <a:bodyPr wrap="square" lIns="0" tIns="0" rIns="0" bIns="0" rtlCol="0"/>
            <a:lstStyle/>
            <a:p>
              <a:endParaRPr/>
            </a:p>
          </p:txBody>
        </p:sp>
        <p:sp>
          <p:nvSpPr>
            <p:cNvPr id="267" name="bk object 57"/>
            <p:cNvSpPr/>
            <p:nvPr/>
          </p:nvSpPr>
          <p:spPr>
            <a:xfrm>
              <a:off x="5858586" y="0"/>
              <a:ext cx="557530" cy="1024255"/>
            </a:xfrm>
            <a:custGeom>
              <a:avLst/>
              <a:gdLst/>
              <a:ahLst/>
              <a:cxnLst/>
              <a:rect l="l" t="t" r="r" b="b"/>
              <a:pathLst>
                <a:path w="557529" h="1024255">
                  <a:moveTo>
                    <a:pt x="557156" y="1024102"/>
                  </a:moveTo>
                  <a:lnTo>
                    <a:pt x="0" y="0"/>
                  </a:lnTo>
                </a:path>
              </a:pathLst>
            </a:custGeom>
            <a:ln w="9994">
              <a:solidFill>
                <a:srgbClr val="FFFFFF"/>
              </a:solidFill>
            </a:ln>
          </p:spPr>
          <p:txBody>
            <a:bodyPr wrap="square" lIns="0" tIns="0" rIns="0" bIns="0" rtlCol="0"/>
            <a:lstStyle/>
            <a:p>
              <a:endParaRPr/>
            </a:p>
          </p:txBody>
        </p:sp>
        <p:sp>
          <p:nvSpPr>
            <p:cNvPr id="268" name="bk object 58"/>
            <p:cNvSpPr/>
            <p:nvPr/>
          </p:nvSpPr>
          <p:spPr>
            <a:xfrm>
              <a:off x="5778315" y="0"/>
              <a:ext cx="557530" cy="1024255"/>
            </a:xfrm>
            <a:custGeom>
              <a:avLst/>
              <a:gdLst/>
              <a:ahLst/>
              <a:cxnLst/>
              <a:rect l="l" t="t" r="r" b="b"/>
              <a:pathLst>
                <a:path w="557529" h="1024255">
                  <a:moveTo>
                    <a:pt x="557160" y="1024102"/>
                  </a:moveTo>
                  <a:lnTo>
                    <a:pt x="0" y="0"/>
                  </a:lnTo>
                </a:path>
              </a:pathLst>
            </a:custGeom>
            <a:ln w="9994">
              <a:solidFill>
                <a:srgbClr val="FFFFFF"/>
              </a:solidFill>
            </a:ln>
          </p:spPr>
          <p:txBody>
            <a:bodyPr wrap="square" lIns="0" tIns="0" rIns="0" bIns="0" rtlCol="0"/>
            <a:lstStyle/>
            <a:p>
              <a:endParaRPr/>
            </a:p>
          </p:txBody>
        </p:sp>
        <p:sp>
          <p:nvSpPr>
            <p:cNvPr id="269" name="bk object 59"/>
            <p:cNvSpPr/>
            <p:nvPr/>
          </p:nvSpPr>
          <p:spPr>
            <a:xfrm>
              <a:off x="5698051" y="0"/>
              <a:ext cx="557530" cy="1024255"/>
            </a:xfrm>
            <a:custGeom>
              <a:avLst/>
              <a:gdLst/>
              <a:ahLst/>
              <a:cxnLst/>
              <a:rect l="l" t="t" r="r" b="b"/>
              <a:pathLst>
                <a:path w="557529" h="1024255">
                  <a:moveTo>
                    <a:pt x="557160" y="1024102"/>
                  </a:moveTo>
                  <a:lnTo>
                    <a:pt x="0" y="0"/>
                  </a:lnTo>
                </a:path>
              </a:pathLst>
            </a:custGeom>
            <a:ln w="9994">
              <a:solidFill>
                <a:srgbClr val="FFFFFF"/>
              </a:solidFill>
            </a:ln>
          </p:spPr>
          <p:txBody>
            <a:bodyPr wrap="square" lIns="0" tIns="0" rIns="0" bIns="0" rtlCol="0"/>
            <a:lstStyle/>
            <a:p>
              <a:endParaRPr/>
            </a:p>
          </p:txBody>
        </p:sp>
        <p:sp>
          <p:nvSpPr>
            <p:cNvPr id="270" name="bk object 60"/>
            <p:cNvSpPr/>
            <p:nvPr/>
          </p:nvSpPr>
          <p:spPr>
            <a:xfrm>
              <a:off x="5617759" y="0"/>
              <a:ext cx="557530" cy="1024255"/>
            </a:xfrm>
            <a:custGeom>
              <a:avLst/>
              <a:gdLst/>
              <a:ahLst/>
              <a:cxnLst/>
              <a:rect l="l" t="t" r="r" b="b"/>
              <a:pathLst>
                <a:path w="557529" h="1024255">
                  <a:moveTo>
                    <a:pt x="557159" y="1024103"/>
                  </a:moveTo>
                  <a:lnTo>
                    <a:pt x="0" y="0"/>
                  </a:lnTo>
                </a:path>
              </a:pathLst>
            </a:custGeom>
            <a:ln w="9994">
              <a:solidFill>
                <a:srgbClr val="FFFFFF"/>
              </a:solidFill>
            </a:ln>
          </p:spPr>
          <p:txBody>
            <a:bodyPr wrap="square" lIns="0" tIns="0" rIns="0" bIns="0" rtlCol="0"/>
            <a:lstStyle/>
            <a:p>
              <a:endParaRPr/>
            </a:p>
          </p:txBody>
        </p:sp>
        <p:sp>
          <p:nvSpPr>
            <p:cNvPr id="271" name="bk object 61"/>
            <p:cNvSpPr/>
            <p:nvPr/>
          </p:nvSpPr>
          <p:spPr>
            <a:xfrm>
              <a:off x="5537497" y="0"/>
              <a:ext cx="557530" cy="1024255"/>
            </a:xfrm>
            <a:custGeom>
              <a:avLst/>
              <a:gdLst/>
              <a:ahLst/>
              <a:cxnLst/>
              <a:rect l="l" t="t" r="r" b="b"/>
              <a:pathLst>
                <a:path w="557529" h="1024255">
                  <a:moveTo>
                    <a:pt x="557160" y="1024103"/>
                  </a:moveTo>
                  <a:lnTo>
                    <a:pt x="0" y="0"/>
                  </a:lnTo>
                </a:path>
              </a:pathLst>
            </a:custGeom>
            <a:ln w="9994">
              <a:solidFill>
                <a:srgbClr val="FFFFFF"/>
              </a:solidFill>
            </a:ln>
          </p:spPr>
          <p:txBody>
            <a:bodyPr wrap="square" lIns="0" tIns="0" rIns="0" bIns="0" rtlCol="0"/>
            <a:lstStyle/>
            <a:p>
              <a:endParaRPr/>
            </a:p>
          </p:txBody>
        </p:sp>
        <p:sp>
          <p:nvSpPr>
            <p:cNvPr id="272" name="bk object 62"/>
            <p:cNvSpPr/>
            <p:nvPr/>
          </p:nvSpPr>
          <p:spPr>
            <a:xfrm>
              <a:off x="5457253" y="0"/>
              <a:ext cx="557530" cy="1024255"/>
            </a:xfrm>
            <a:custGeom>
              <a:avLst/>
              <a:gdLst/>
              <a:ahLst/>
              <a:cxnLst/>
              <a:rect l="l" t="t" r="r" b="b"/>
              <a:pathLst>
                <a:path w="557529" h="1024255">
                  <a:moveTo>
                    <a:pt x="557157" y="1024103"/>
                  </a:moveTo>
                  <a:lnTo>
                    <a:pt x="0" y="0"/>
                  </a:lnTo>
                </a:path>
              </a:pathLst>
            </a:custGeom>
            <a:ln w="9994">
              <a:solidFill>
                <a:srgbClr val="FFFFFF"/>
              </a:solidFill>
            </a:ln>
          </p:spPr>
          <p:txBody>
            <a:bodyPr wrap="square" lIns="0" tIns="0" rIns="0" bIns="0" rtlCol="0"/>
            <a:lstStyle/>
            <a:p>
              <a:endParaRPr/>
            </a:p>
          </p:txBody>
        </p:sp>
        <p:sp>
          <p:nvSpPr>
            <p:cNvPr id="273" name="bk object 63"/>
            <p:cNvSpPr/>
            <p:nvPr/>
          </p:nvSpPr>
          <p:spPr>
            <a:xfrm>
              <a:off x="5376990" y="0"/>
              <a:ext cx="557530" cy="1024255"/>
            </a:xfrm>
            <a:custGeom>
              <a:avLst/>
              <a:gdLst/>
              <a:ahLst/>
              <a:cxnLst/>
              <a:rect l="l" t="t" r="r" b="b"/>
              <a:pathLst>
                <a:path w="557529" h="1024255">
                  <a:moveTo>
                    <a:pt x="557157" y="1024104"/>
                  </a:moveTo>
                  <a:lnTo>
                    <a:pt x="0" y="0"/>
                  </a:lnTo>
                </a:path>
              </a:pathLst>
            </a:custGeom>
            <a:ln w="9994">
              <a:solidFill>
                <a:srgbClr val="FFFFFF"/>
              </a:solidFill>
            </a:ln>
          </p:spPr>
          <p:txBody>
            <a:bodyPr wrap="square" lIns="0" tIns="0" rIns="0" bIns="0" rtlCol="0"/>
            <a:lstStyle/>
            <a:p>
              <a:endParaRPr/>
            </a:p>
          </p:txBody>
        </p:sp>
        <p:sp>
          <p:nvSpPr>
            <p:cNvPr id="274" name="bk object 64"/>
            <p:cNvSpPr/>
            <p:nvPr/>
          </p:nvSpPr>
          <p:spPr>
            <a:xfrm>
              <a:off x="5296727" y="0"/>
              <a:ext cx="557530" cy="1024255"/>
            </a:xfrm>
            <a:custGeom>
              <a:avLst/>
              <a:gdLst/>
              <a:ahLst/>
              <a:cxnLst/>
              <a:rect l="l" t="t" r="r" b="b"/>
              <a:pathLst>
                <a:path w="557529" h="1024255">
                  <a:moveTo>
                    <a:pt x="557159" y="1024104"/>
                  </a:moveTo>
                  <a:lnTo>
                    <a:pt x="0" y="0"/>
                  </a:lnTo>
                </a:path>
              </a:pathLst>
            </a:custGeom>
            <a:ln w="9994">
              <a:solidFill>
                <a:srgbClr val="FFFFFF"/>
              </a:solidFill>
            </a:ln>
          </p:spPr>
          <p:txBody>
            <a:bodyPr wrap="square" lIns="0" tIns="0" rIns="0" bIns="0" rtlCol="0"/>
            <a:lstStyle/>
            <a:p>
              <a:endParaRPr/>
            </a:p>
          </p:txBody>
        </p:sp>
        <p:sp>
          <p:nvSpPr>
            <p:cNvPr id="275" name="bk object 65"/>
            <p:cNvSpPr/>
            <p:nvPr/>
          </p:nvSpPr>
          <p:spPr>
            <a:xfrm>
              <a:off x="5216439" y="0"/>
              <a:ext cx="557530" cy="1024255"/>
            </a:xfrm>
            <a:custGeom>
              <a:avLst/>
              <a:gdLst/>
              <a:ahLst/>
              <a:cxnLst/>
              <a:rect l="l" t="t" r="r" b="b"/>
              <a:pathLst>
                <a:path w="557529" h="1024255">
                  <a:moveTo>
                    <a:pt x="557160" y="1024104"/>
                  </a:moveTo>
                  <a:lnTo>
                    <a:pt x="0" y="0"/>
                  </a:lnTo>
                </a:path>
              </a:pathLst>
            </a:custGeom>
            <a:ln w="9994">
              <a:solidFill>
                <a:srgbClr val="FFFFFF"/>
              </a:solidFill>
            </a:ln>
          </p:spPr>
          <p:txBody>
            <a:bodyPr wrap="square" lIns="0" tIns="0" rIns="0" bIns="0" rtlCol="0"/>
            <a:lstStyle/>
            <a:p>
              <a:endParaRPr/>
            </a:p>
          </p:txBody>
        </p:sp>
        <p:sp>
          <p:nvSpPr>
            <p:cNvPr id="276" name="bk object 66"/>
            <p:cNvSpPr/>
            <p:nvPr/>
          </p:nvSpPr>
          <p:spPr>
            <a:xfrm>
              <a:off x="5136166" y="0"/>
              <a:ext cx="557530" cy="1024255"/>
            </a:xfrm>
            <a:custGeom>
              <a:avLst/>
              <a:gdLst/>
              <a:ahLst/>
              <a:cxnLst/>
              <a:rect l="l" t="t" r="r" b="b"/>
              <a:pathLst>
                <a:path w="557529" h="1024255">
                  <a:moveTo>
                    <a:pt x="557162" y="1024105"/>
                  </a:moveTo>
                  <a:lnTo>
                    <a:pt x="0" y="0"/>
                  </a:lnTo>
                </a:path>
              </a:pathLst>
            </a:custGeom>
            <a:ln w="9994">
              <a:solidFill>
                <a:srgbClr val="FFFFFF"/>
              </a:solidFill>
            </a:ln>
          </p:spPr>
          <p:txBody>
            <a:bodyPr wrap="square" lIns="0" tIns="0" rIns="0" bIns="0" rtlCol="0"/>
            <a:lstStyle/>
            <a:p>
              <a:endParaRPr/>
            </a:p>
          </p:txBody>
        </p:sp>
        <p:sp>
          <p:nvSpPr>
            <p:cNvPr id="277" name="bk object 67"/>
            <p:cNvSpPr/>
            <p:nvPr/>
          </p:nvSpPr>
          <p:spPr>
            <a:xfrm>
              <a:off x="5055901" y="0"/>
              <a:ext cx="557530" cy="1024255"/>
            </a:xfrm>
            <a:custGeom>
              <a:avLst/>
              <a:gdLst/>
              <a:ahLst/>
              <a:cxnLst/>
              <a:rect l="l" t="t" r="r" b="b"/>
              <a:pathLst>
                <a:path w="557529" h="1024255">
                  <a:moveTo>
                    <a:pt x="557161" y="1024105"/>
                  </a:moveTo>
                  <a:lnTo>
                    <a:pt x="0" y="0"/>
                  </a:lnTo>
                </a:path>
              </a:pathLst>
            </a:custGeom>
            <a:ln w="9994">
              <a:solidFill>
                <a:srgbClr val="FFFFFF"/>
              </a:solidFill>
            </a:ln>
          </p:spPr>
          <p:txBody>
            <a:bodyPr wrap="square" lIns="0" tIns="0" rIns="0" bIns="0" rtlCol="0"/>
            <a:lstStyle/>
            <a:p>
              <a:endParaRPr/>
            </a:p>
          </p:txBody>
        </p:sp>
        <p:sp>
          <p:nvSpPr>
            <p:cNvPr id="278" name="bk object 68"/>
            <p:cNvSpPr/>
            <p:nvPr/>
          </p:nvSpPr>
          <p:spPr>
            <a:xfrm>
              <a:off x="4975644" y="0"/>
              <a:ext cx="557530" cy="1024255"/>
            </a:xfrm>
            <a:custGeom>
              <a:avLst/>
              <a:gdLst/>
              <a:ahLst/>
              <a:cxnLst/>
              <a:rect l="l" t="t" r="r" b="b"/>
              <a:pathLst>
                <a:path w="557529" h="1024255">
                  <a:moveTo>
                    <a:pt x="557158" y="1024105"/>
                  </a:moveTo>
                  <a:lnTo>
                    <a:pt x="0" y="0"/>
                  </a:lnTo>
                </a:path>
              </a:pathLst>
            </a:custGeom>
            <a:ln w="9994">
              <a:solidFill>
                <a:srgbClr val="FFFFFF"/>
              </a:solidFill>
            </a:ln>
          </p:spPr>
          <p:txBody>
            <a:bodyPr wrap="square" lIns="0" tIns="0" rIns="0" bIns="0" rtlCol="0"/>
            <a:lstStyle/>
            <a:p>
              <a:endParaRPr/>
            </a:p>
          </p:txBody>
        </p:sp>
        <p:sp>
          <p:nvSpPr>
            <p:cNvPr id="279" name="bk object 69"/>
            <p:cNvSpPr/>
            <p:nvPr/>
          </p:nvSpPr>
          <p:spPr>
            <a:xfrm>
              <a:off x="4895383" y="0"/>
              <a:ext cx="557530" cy="1024255"/>
            </a:xfrm>
            <a:custGeom>
              <a:avLst/>
              <a:gdLst/>
              <a:ahLst/>
              <a:cxnLst/>
              <a:rect l="l" t="t" r="r" b="b"/>
              <a:pathLst>
                <a:path w="557529" h="1024255">
                  <a:moveTo>
                    <a:pt x="557160" y="1024106"/>
                  </a:moveTo>
                  <a:lnTo>
                    <a:pt x="0" y="0"/>
                  </a:lnTo>
                </a:path>
              </a:pathLst>
            </a:custGeom>
            <a:ln w="9994">
              <a:solidFill>
                <a:srgbClr val="FFFFFF"/>
              </a:solidFill>
            </a:ln>
          </p:spPr>
          <p:txBody>
            <a:bodyPr wrap="square" lIns="0" tIns="0" rIns="0" bIns="0" rtlCol="0"/>
            <a:lstStyle/>
            <a:p>
              <a:endParaRPr/>
            </a:p>
          </p:txBody>
        </p:sp>
        <p:sp>
          <p:nvSpPr>
            <p:cNvPr id="280" name="bk object 70"/>
            <p:cNvSpPr/>
            <p:nvPr/>
          </p:nvSpPr>
          <p:spPr>
            <a:xfrm>
              <a:off x="4815108" y="0"/>
              <a:ext cx="557530" cy="1024255"/>
            </a:xfrm>
            <a:custGeom>
              <a:avLst/>
              <a:gdLst/>
              <a:ahLst/>
              <a:cxnLst/>
              <a:rect l="l" t="t" r="r" b="b"/>
              <a:pathLst>
                <a:path w="557529" h="1024255">
                  <a:moveTo>
                    <a:pt x="557162" y="1024106"/>
                  </a:moveTo>
                  <a:lnTo>
                    <a:pt x="0" y="0"/>
                  </a:lnTo>
                </a:path>
              </a:pathLst>
            </a:custGeom>
            <a:ln w="9994">
              <a:solidFill>
                <a:srgbClr val="FFFFFF"/>
              </a:solidFill>
            </a:ln>
          </p:spPr>
          <p:txBody>
            <a:bodyPr wrap="square" lIns="0" tIns="0" rIns="0" bIns="0" rtlCol="0"/>
            <a:lstStyle/>
            <a:p>
              <a:endParaRPr/>
            </a:p>
          </p:txBody>
        </p:sp>
        <p:sp>
          <p:nvSpPr>
            <p:cNvPr id="281" name="bk object 71"/>
            <p:cNvSpPr/>
            <p:nvPr/>
          </p:nvSpPr>
          <p:spPr>
            <a:xfrm>
              <a:off x="4734855" y="0"/>
              <a:ext cx="557530" cy="1024255"/>
            </a:xfrm>
            <a:custGeom>
              <a:avLst/>
              <a:gdLst/>
              <a:ahLst/>
              <a:cxnLst/>
              <a:rect l="l" t="t" r="r" b="b"/>
              <a:pathLst>
                <a:path w="557529" h="1024255">
                  <a:moveTo>
                    <a:pt x="557161" y="1024106"/>
                  </a:moveTo>
                  <a:lnTo>
                    <a:pt x="0" y="0"/>
                  </a:lnTo>
                </a:path>
              </a:pathLst>
            </a:custGeom>
            <a:ln w="9994">
              <a:solidFill>
                <a:srgbClr val="FFFFFF"/>
              </a:solidFill>
            </a:ln>
          </p:spPr>
          <p:txBody>
            <a:bodyPr wrap="square" lIns="0" tIns="0" rIns="0" bIns="0" rtlCol="0"/>
            <a:lstStyle/>
            <a:p>
              <a:endParaRPr/>
            </a:p>
          </p:txBody>
        </p:sp>
        <p:sp>
          <p:nvSpPr>
            <p:cNvPr id="282" name="bk object 72"/>
            <p:cNvSpPr/>
            <p:nvPr/>
          </p:nvSpPr>
          <p:spPr>
            <a:xfrm>
              <a:off x="4654577" y="0"/>
              <a:ext cx="557530" cy="1024255"/>
            </a:xfrm>
            <a:custGeom>
              <a:avLst/>
              <a:gdLst/>
              <a:ahLst/>
              <a:cxnLst/>
              <a:rect l="l" t="t" r="r" b="b"/>
              <a:pathLst>
                <a:path w="557529" h="1024255">
                  <a:moveTo>
                    <a:pt x="557160" y="1024107"/>
                  </a:moveTo>
                  <a:lnTo>
                    <a:pt x="0" y="0"/>
                  </a:lnTo>
                </a:path>
              </a:pathLst>
            </a:custGeom>
            <a:ln w="9994">
              <a:solidFill>
                <a:srgbClr val="FFFFFF"/>
              </a:solidFill>
            </a:ln>
          </p:spPr>
          <p:txBody>
            <a:bodyPr wrap="square" lIns="0" tIns="0" rIns="0" bIns="0" rtlCol="0"/>
            <a:lstStyle/>
            <a:p>
              <a:endParaRPr/>
            </a:p>
          </p:txBody>
        </p:sp>
        <p:sp>
          <p:nvSpPr>
            <p:cNvPr id="283" name="bk object 73"/>
            <p:cNvSpPr/>
            <p:nvPr/>
          </p:nvSpPr>
          <p:spPr>
            <a:xfrm>
              <a:off x="4574324" y="0"/>
              <a:ext cx="557530" cy="1024255"/>
            </a:xfrm>
            <a:custGeom>
              <a:avLst/>
              <a:gdLst/>
              <a:ahLst/>
              <a:cxnLst/>
              <a:rect l="l" t="t" r="r" b="b"/>
              <a:pathLst>
                <a:path w="557529" h="1024255">
                  <a:moveTo>
                    <a:pt x="557159" y="1024107"/>
                  </a:moveTo>
                  <a:lnTo>
                    <a:pt x="0" y="0"/>
                  </a:lnTo>
                </a:path>
              </a:pathLst>
            </a:custGeom>
            <a:ln w="9994">
              <a:solidFill>
                <a:srgbClr val="FFFFFF"/>
              </a:solidFill>
            </a:ln>
          </p:spPr>
          <p:txBody>
            <a:bodyPr wrap="square" lIns="0" tIns="0" rIns="0" bIns="0" rtlCol="0"/>
            <a:lstStyle/>
            <a:p>
              <a:endParaRPr/>
            </a:p>
          </p:txBody>
        </p:sp>
        <p:sp>
          <p:nvSpPr>
            <p:cNvPr id="284" name="bk object 74"/>
            <p:cNvSpPr/>
            <p:nvPr/>
          </p:nvSpPr>
          <p:spPr>
            <a:xfrm>
              <a:off x="4494052" y="0"/>
              <a:ext cx="557530" cy="1024255"/>
            </a:xfrm>
            <a:custGeom>
              <a:avLst/>
              <a:gdLst/>
              <a:ahLst/>
              <a:cxnLst/>
              <a:rect l="l" t="t" r="r" b="b"/>
              <a:pathLst>
                <a:path w="557529" h="1024255">
                  <a:moveTo>
                    <a:pt x="557162" y="1024107"/>
                  </a:moveTo>
                  <a:lnTo>
                    <a:pt x="0" y="0"/>
                  </a:lnTo>
                </a:path>
              </a:pathLst>
            </a:custGeom>
            <a:ln w="9994">
              <a:solidFill>
                <a:srgbClr val="FFFFFF"/>
              </a:solidFill>
            </a:ln>
          </p:spPr>
          <p:txBody>
            <a:bodyPr wrap="square" lIns="0" tIns="0" rIns="0" bIns="0" rtlCol="0"/>
            <a:lstStyle/>
            <a:p>
              <a:endParaRPr/>
            </a:p>
          </p:txBody>
        </p:sp>
        <p:sp>
          <p:nvSpPr>
            <p:cNvPr id="285" name="bk object 75"/>
            <p:cNvSpPr/>
            <p:nvPr/>
          </p:nvSpPr>
          <p:spPr>
            <a:xfrm>
              <a:off x="4413767" y="0"/>
              <a:ext cx="557530" cy="1024255"/>
            </a:xfrm>
            <a:custGeom>
              <a:avLst/>
              <a:gdLst/>
              <a:ahLst/>
              <a:cxnLst/>
              <a:rect l="l" t="t" r="r" b="b"/>
              <a:pathLst>
                <a:path w="557529" h="1024255">
                  <a:moveTo>
                    <a:pt x="557165" y="1024107"/>
                  </a:moveTo>
                  <a:lnTo>
                    <a:pt x="0" y="0"/>
                  </a:lnTo>
                </a:path>
              </a:pathLst>
            </a:custGeom>
            <a:ln w="9994">
              <a:solidFill>
                <a:srgbClr val="FFFFFF"/>
              </a:solidFill>
            </a:ln>
          </p:spPr>
          <p:txBody>
            <a:bodyPr wrap="square" lIns="0" tIns="0" rIns="0" bIns="0" rtlCol="0"/>
            <a:lstStyle/>
            <a:p>
              <a:endParaRPr/>
            </a:p>
          </p:txBody>
        </p:sp>
        <p:sp>
          <p:nvSpPr>
            <p:cNvPr id="286" name="bk object 76"/>
            <p:cNvSpPr/>
            <p:nvPr/>
          </p:nvSpPr>
          <p:spPr>
            <a:xfrm>
              <a:off x="4333521" y="0"/>
              <a:ext cx="557530" cy="1024255"/>
            </a:xfrm>
            <a:custGeom>
              <a:avLst/>
              <a:gdLst/>
              <a:ahLst/>
              <a:cxnLst/>
              <a:rect l="l" t="t" r="r" b="b"/>
              <a:pathLst>
                <a:path w="557529" h="1024255">
                  <a:moveTo>
                    <a:pt x="557161" y="1024108"/>
                  </a:moveTo>
                  <a:lnTo>
                    <a:pt x="0" y="0"/>
                  </a:lnTo>
                </a:path>
              </a:pathLst>
            </a:custGeom>
            <a:ln w="9994">
              <a:solidFill>
                <a:srgbClr val="FFFFFF"/>
              </a:solidFill>
            </a:ln>
          </p:spPr>
          <p:txBody>
            <a:bodyPr wrap="square" lIns="0" tIns="0" rIns="0" bIns="0" rtlCol="0"/>
            <a:lstStyle/>
            <a:p>
              <a:endParaRPr/>
            </a:p>
          </p:txBody>
        </p:sp>
        <p:sp>
          <p:nvSpPr>
            <p:cNvPr id="287" name="bk object 77"/>
            <p:cNvSpPr/>
            <p:nvPr/>
          </p:nvSpPr>
          <p:spPr>
            <a:xfrm>
              <a:off x="4253255" y="0"/>
              <a:ext cx="557530" cy="1024255"/>
            </a:xfrm>
            <a:custGeom>
              <a:avLst/>
              <a:gdLst/>
              <a:ahLst/>
              <a:cxnLst/>
              <a:rect l="l" t="t" r="r" b="b"/>
              <a:pathLst>
                <a:path w="557529" h="1024255">
                  <a:moveTo>
                    <a:pt x="557160" y="1024108"/>
                  </a:moveTo>
                  <a:lnTo>
                    <a:pt x="0" y="0"/>
                  </a:lnTo>
                </a:path>
              </a:pathLst>
            </a:custGeom>
            <a:ln w="9994">
              <a:solidFill>
                <a:srgbClr val="FFFFFF"/>
              </a:solidFill>
            </a:ln>
          </p:spPr>
          <p:txBody>
            <a:bodyPr wrap="square" lIns="0" tIns="0" rIns="0" bIns="0" rtlCol="0"/>
            <a:lstStyle/>
            <a:p>
              <a:endParaRPr/>
            </a:p>
          </p:txBody>
        </p:sp>
        <p:sp>
          <p:nvSpPr>
            <p:cNvPr id="288" name="bk object 78"/>
            <p:cNvSpPr/>
            <p:nvPr/>
          </p:nvSpPr>
          <p:spPr>
            <a:xfrm>
              <a:off x="4172969" y="0"/>
              <a:ext cx="557530" cy="1024255"/>
            </a:xfrm>
            <a:custGeom>
              <a:avLst/>
              <a:gdLst/>
              <a:ahLst/>
              <a:cxnLst/>
              <a:rect l="l" t="t" r="r" b="b"/>
              <a:pathLst>
                <a:path w="557529" h="1024255">
                  <a:moveTo>
                    <a:pt x="557162" y="1024108"/>
                  </a:moveTo>
                  <a:lnTo>
                    <a:pt x="0" y="0"/>
                  </a:lnTo>
                </a:path>
              </a:pathLst>
            </a:custGeom>
            <a:ln w="9994">
              <a:solidFill>
                <a:srgbClr val="FFFFFF"/>
              </a:solidFill>
            </a:ln>
          </p:spPr>
          <p:txBody>
            <a:bodyPr wrap="square" lIns="0" tIns="0" rIns="0" bIns="0" rtlCol="0"/>
            <a:lstStyle/>
            <a:p>
              <a:endParaRPr/>
            </a:p>
          </p:txBody>
        </p:sp>
        <p:sp>
          <p:nvSpPr>
            <p:cNvPr id="289" name="bk object 79"/>
            <p:cNvSpPr/>
            <p:nvPr/>
          </p:nvSpPr>
          <p:spPr>
            <a:xfrm>
              <a:off x="4092729" y="0"/>
              <a:ext cx="557530" cy="1024255"/>
            </a:xfrm>
            <a:custGeom>
              <a:avLst/>
              <a:gdLst/>
              <a:ahLst/>
              <a:cxnLst/>
              <a:rect l="l" t="t" r="r" b="b"/>
              <a:pathLst>
                <a:path w="557529" h="1024255">
                  <a:moveTo>
                    <a:pt x="557161" y="1024109"/>
                  </a:moveTo>
                  <a:lnTo>
                    <a:pt x="0" y="0"/>
                  </a:lnTo>
                </a:path>
              </a:pathLst>
            </a:custGeom>
            <a:ln w="9994">
              <a:solidFill>
                <a:srgbClr val="FFFFFF"/>
              </a:solidFill>
            </a:ln>
          </p:spPr>
          <p:txBody>
            <a:bodyPr wrap="square" lIns="0" tIns="0" rIns="0" bIns="0" rtlCol="0"/>
            <a:lstStyle/>
            <a:p>
              <a:endParaRPr/>
            </a:p>
          </p:txBody>
        </p:sp>
        <p:sp>
          <p:nvSpPr>
            <p:cNvPr id="290" name="bk object 80"/>
            <p:cNvSpPr/>
            <p:nvPr/>
          </p:nvSpPr>
          <p:spPr>
            <a:xfrm>
              <a:off x="4012446" y="0"/>
              <a:ext cx="557530" cy="1024255"/>
            </a:xfrm>
            <a:custGeom>
              <a:avLst/>
              <a:gdLst/>
              <a:ahLst/>
              <a:cxnLst/>
              <a:rect l="l" t="t" r="r" b="b"/>
              <a:pathLst>
                <a:path w="557529" h="1024255">
                  <a:moveTo>
                    <a:pt x="557166" y="1024109"/>
                  </a:moveTo>
                  <a:lnTo>
                    <a:pt x="0" y="0"/>
                  </a:lnTo>
                </a:path>
              </a:pathLst>
            </a:custGeom>
            <a:ln w="9994">
              <a:solidFill>
                <a:srgbClr val="FFFFFF"/>
              </a:solidFill>
            </a:ln>
          </p:spPr>
          <p:txBody>
            <a:bodyPr wrap="square" lIns="0" tIns="0" rIns="0" bIns="0" rtlCol="0"/>
            <a:lstStyle/>
            <a:p>
              <a:endParaRPr/>
            </a:p>
          </p:txBody>
        </p:sp>
        <p:sp>
          <p:nvSpPr>
            <p:cNvPr id="291" name="bk object 81"/>
            <p:cNvSpPr/>
            <p:nvPr/>
          </p:nvSpPr>
          <p:spPr>
            <a:xfrm>
              <a:off x="3932201" y="0"/>
              <a:ext cx="557530" cy="1024255"/>
            </a:xfrm>
            <a:custGeom>
              <a:avLst/>
              <a:gdLst/>
              <a:ahLst/>
              <a:cxnLst/>
              <a:rect l="l" t="t" r="r" b="b"/>
              <a:pathLst>
                <a:path w="557529" h="1024255">
                  <a:moveTo>
                    <a:pt x="557162" y="1024109"/>
                  </a:moveTo>
                  <a:lnTo>
                    <a:pt x="0" y="0"/>
                  </a:lnTo>
                </a:path>
              </a:pathLst>
            </a:custGeom>
            <a:ln w="9994">
              <a:solidFill>
                <a:srgbClr val="FFFFFF"/>
              </a:solidFill>
            </a:ln>
          </p:spPr>
          <p:txBody>
            <a:bodyPr wrap="square" lIns="0" tIns="0" rIns="0" bIns="0" rtlCol="0"/>
            <a:lstStyle/>
            <a:p>
              <a:endParaRPr/>
            </a:p>
          </p:txBody>
        </p:sp>
        <p:sp>
          <p:nvSpPr>
            <p:cNvPr id="292" name="bk object 82"/>
            <p:cNvSpPr/>
            <p:nvPr/>
          </p:nvSpPr>
          <p:spPr>
            <a:xfrm>
              <a:off x="3851913" y="0"/>
              <a:ext cx="557530" cy="1024255"/>
            </a:xfrm>
            <a:custGeom>
              <a:avLst/>
              <a:gdLst/>
              <a:ahLst/>
              <a:cxnLst/>
              <a:rect l="l" t="t" r="r" b="b"/>
              <a:pathLst>
                <a:path w="557529" h="1024255">
                  <a:moveTo>
                    <a:pt x="557163" y="1024110"/>
                  </a:moveTo>
                  <a:lnTo>
                    <a:pt x="0" y="0"/>
                  </a:lnTo>
                </a:path>
              </a:pathLst>
            </a:custGeom>
            <a:ln w="9994">
              <a:solidFill>
                <a:srgbClr val="FFFFFF"/>
              </a:solidFill>
            </a:ln>
          </p:spPr>
          <p:txBody>
            <a:bodyPr wrap="square" lIns="0" tIns="0" rIns="0" bIns="0" rtlCol="0"/>
            <a:lstStyle/>
            <a:p>
              <a:endParaRPr/>
            </a:p>
          </p:txBody>
        </p:sp>
        <p:sp>
          <p:nvSpPr>
            <p:cNvPr id="293" name="bk object 83"/>
            <p:cNvSpPr/>
            <p:nvPr/>
          </p:nvSpPr>
          <p:spPr>
            <a:xfrm>
              <a:off x="3771627" y="0"/>
              <a:ext cx="557530" cy="1024255"/>
            </a:xfrm>
            <a:custGeom>
              <a:avLst/>
              <a:gdLst/>
              <a:ahLst/>
              <a:cxnLst/>
              <a:rect l="l" t="t" r="r" b="b"/>
              <a:pathLst>
                <a:path w="557529" h="1024255">
                  <a:moveTo>
                    <a:pt x="557165" y="1024110"/>
                  </a:moveTo>
                  <a:lnTo>
                    <a:pt x="0" y="0"/>
                  </a:lnTo>
                </a:path>
              </a:pathLst>
            </a:custGeom>
            <a:ln w="9994">
              <a:solidFill>
                <a:srgbClr val="FFFFFF"/>
              </a:solidFill>
            </a:ln>
          </p:spPr>
          <p:txBody>
            <a:bodyPr wrap="square" lIns="0" tIns="0" rIns="0" bIns="0" rtlCol="0"/>
            <a:lstStyle/>
            <a:p>
              <a:endParaRPr/>
            </a:p>
          </p:txBody>
        </p:sp>
        <p:sp>
          <p:nvSpPr>
            <p:cNvPr id="294" name="bk object 84"/>
            <p:cNvSpPr/>
            <p:nvPr/>
          </p:nvSpPr>
          <p:spPr>
            <a:xfrm>
              <a:off x="3691409" y="0"/>
              <a:ext cx="557530" cy="1024255"/>
            </a:xfrm>
            <a:custGeom>
              <a:avLst/>
              <a:gdLst/>
              <a:ahLst/>
              <a:cxnLst/>
              <a:rect l="l" t="t" r="r" b="b"/>
              <a:pathLst>
                <a:path w="557529" h="1024255">
                  <a:moveTo>
                    <a:pt x="557162" y="1024110"/>
                  </a:moveTo>
                  <a:lnTo>
                    <a:pt x="0" y="0"/>
                  </a:lnTo>
                </a:path>
              </a:pathLst>
            </a:custGeom>
            <a:ln w="9994">
              <a:solidFill>
                <a:srgbClr val="FFFFFF"/>
              </a:solidFill>
            </a:ln>
          </p:spPr>
          <p:txBody>
            <a:bodyPr wrap="square" lIns="0" tIns="0" rIns="0" bIns="0" rtlCol="0"/>
            <a:lstStyle/>
            <a:p>
              <a:endParaRPr/>
            </a:p>
          </p:txBody>
        </p:sp>
        <p:sp>
          <p:nvSpPr>
            <p:cNvPr id="295" name="bk object 85"/>
            <p:cNvSpPr/>
            <p:nvPr/>
          </p:nvSpPr>
          <p:spPr>
            <a:xfrm>
              <a:off x="3611099" y="0"/>
              <a:ext cx="557530" cy="1024255"/>
            </a:xfrm>
            <a:custGeom>
              <a:avLst/>
              <a:gdLst/>
              <a:ahLst/>
              <a:cxnLst/>
              <a:rect l="l" t="t" r="r" b="b"/>
              <a:pathLst>
                <a:path w="557529" h="1024255">
                  <a:moveTo>
                    <a:pt x="557165" y="1024111"/>
                  </a:moveTo>
                  <a:lnTo>
                    <a:pt x="0" y="0"/>
                  </a:lnTo>
                </a:path>
              </a:pathLst>
            </a:custGeom>
            <a:ln w="9994">
              <a:solidFill>
                <a:srgbClr val="FFFFFF"/>
              </a:solidFill>
            </a:ln>
          </p:spPr>
          <p:txBody>
            <a:bodyPr wrap="square" lIns="0" tIns="0" rIns="0" bIns="0" rtlCol="0"/>
            <a:lstStyle/>
            <a:p>
              <a:endParaRPr/>
            </a:p>
          </p:txBody>
        </p:sp>
        <p:sp>
          <p:nvSpPr>
            <p:cNvPr id="296" name="bk object 86"/>
            <p:cNvSpPr/>
            <p:nvPr/>
          </p:nvSpPr>
          <p:spPr>
            <a:xfrm>
              <a:off x="3530836" y="0"/>
              <a:ext cx="557530" cy="1024255"/>
            </a:xfrm>
            <a:custGeom>
              <a:avLst/>
              <a:gdLst/>
              <a:ahLst/>
              <a:cxnLst/>
              <a:rect l="l" t="t" r="r" b="b"/>
              <a:pathLst>
                <a:path w="557529" h="1024255">
                  <a:moveTo>
                    <a:pt x="557166" y="1024111"/>
                  </a:moveTo>
                  <a:lnTo>
                    <a:pt x="0" y="0"/>
                  </a:lnTo>
                </a:path>
              </a:pathLst>
            </a:custGeom>
            <a:ln w="9994">
              <a:solidFill>
                <a:srgbClr val="FFFFFF"/>
              </a:solidFill>
            </a:ln>
          </p:spPr>
          <p:txBody>
            <a:bodyPr wrap="square" lIns="0" tIns="0" rIns="0" bIns="0" rtlCol="0"/>
            <a:lstStyle/>
            <a:p>
              <a:endParaRPr/>
            </a:p>
          </p:txBody>
        </p:sp>
        <p:sp>
          <p:nvSpPr>
            <p:cNvPr id="297" name="bk object 87"/>
            <p:cNvSpPr/>
            <p:nvPr/>
          </p:nvSpPr>
          <p:spPr>
            <a:xfrm>
              <a:off x="3450593" y="0"/>
              <a:ext cx="557530" cy="1024255"/>
            </a:xfrm>
            <a:custGeom>
              <a:avLst/>
              <a:gdLst/>
              <a:ahLst/>
              <a:cxnLst/>
              <a:rect l="l" t="t" r="r" b="b"/>
              <a:pathLst>
                <a:path w="557529" h="1024255">
                  <a:moveTo>
                    <a:pt x="557164" y="1024111"/>
                  </a:moveTo>
                  <a:lnTo>
                    <a:pt x="0" y="0"/>
                  </a:lnTo>
                </a:path>
              </a:pathLst>
            </a:custGeom>
            <a:ln w="9994">
              <a:solidFill>
                <a:srgbClr val="FFFFFF"/>
              </a:solidFill>
            </a:ln>
          </p:spPr>
          <p:txBody>
            <a:bodyPr wrap="square" lIns="0" tIns="0" rIns="0" bIns="0" rtlCol="0"/>
            <a:lstStyle/>
            <a:p>
              <a:endParaRPr/>
            </a:p>
          </p:txBody>
        </p:sp>
        <p:sp>
          <p:nvSpPr>
            <p:cNvPr id="298" name="bk object 88"/>
            <p:cNvSpPr/>
            <p:nvPr/>
          </p:nvSpPr>
          <p:spPr>
            <a:xfrm>
              <a:off x="3370304" y="0"/>
              <a:ext cx="557530" cy="1024255"/>
            </a:xfrm>
            <a:custGeom>
              <a:avLst/>
              <a:gdLst/>
              <a:ahLst/>
              <a:cxnLst/>
              <a:rect l="l" t="t" r="r" b="b"/>
              <a:pathLst>
                <a:path w="557529" h="1024255">
                  <a:moveTo>
                    <a:pt x="557164" y="1024112"/>
                  </a:moveTo>
                  <a:lnTo>
                    <a:pt x="0" y="0"/>
                  </a:lnTo>
                </a:path>
              </a:pathLst>
            </a:custGeom>
            <a:ln w="9994">
              <a:solidFill>
                <a:srgbClr val="FFFFFF"/>
              </a:solidFill>
            </a:ln>
          </p:spPr>
          <p:txBody>
            <a:bodyPr wrap="square" lIns="0" tIns="0" rIns="0" bIns="0" rtlCol="0"/>
            <a:lstStyle/>
            <a:p>
              <a:endParaRPr/>
            </a:p>
          </p:txBody>
        </p:sp>
        <p:sp>
          <p:nvSpPr>
            <p:cNvPr id="299" name="bk object 89"/>
            <p:cNvSpPr/>
            <p:nvPr/>
          </p:nvSpPr>
          <p:spPr>
            <a:xfrm>
              <a:off x="3290084" y="0"/>
              <a:ext cx="557530" cy="1024255"/>
            </a:xfrm>
            <a:custGeom>
              <a:avLst/>
              <a:gdLst/>
              <a:ahLst/>
              <a:cxnLst/>
              <a:rect l="l" t="t" r="r" b="b"/>
              <a:pathLst>
                <a:path w="557529" h="1024255">
                  <a:moveTo>
                    <a:pt x="557160" y="1024112"/>
                  </a:moveTo>
                  <a:lnTo>
                    <a:pt x="0" y="0"/>
                  </a:lnTo>
                </a:path>
              </a:pathLst>
            </a:custGeom>
            <a:ln w="9994">
              <a:solidFill>
                <a:srgbClr val="FFFFFF"/>
              </a:solidFill>
            </a:ln>
          </p:spPr>
          <p:txBody>
            <a:bodyPr wrap="square" lIns="0" tIns="0" rIns="0" bIns="0" rtlCol="0"/>
            <a:lstStyle/>
            <a:p>
              <a:endParaRPr/>
            </a:p>
          </p:txBody>
        </p:sp>
        <p:sp>
          <p:nvSpPr>
            <p:cNvPr id="300" name="bk object 90"/>
            <p:cNvSpPr/>
            <p:nvPr/>
          </p:nvSpPr>
          <p:spPr>
            <a:xfrm>
              <a:off x="3209779" y="0"/>
              <a:ext cx="557530" cy="1024255"/>
            </a:xfrm>
            <a:custGeom>
              <a:avLst/>
              <a:gdLst/>
              <a:ahLst/>
              <a:cxnLst/>
              <a:rect l="l" t="t" r="r" b="b"/>
              <a:pathLst>
                <a:path w="557529" h="1024255">
                  <a:moveTo>
                    <a:pt x="557166" y="1024112"/>
                  </a:moveTo>
                  <a:lnTo>
                    <a:pt x="0" y="0"/>
                  </a:lnTo>
                </a:path>
              </a:pathLst>
            </a:custGeom>
            <a:ln w="9994">
              <a:solidFill>
                <a:srgbClr val="FFFFFF"/>
              </a:solidFill>
            </a:ln>
          </p:spPr>
          <p:txBody>
            <a:bodyPr wrap="square" lIns="0" tIns="0" rIns="0" bIns="0" rtlCol="0"/>
            <a:lstStyle/>
            <a:p>
              <a:endParaRPr/>
            </a:p>
          </p:txBody>
        </p:sp>
        <p:sp>
          <p:nvSpPr>
            <p:cNvPr id="301" name="bk object 91"/>
            <p:cNvSpPr/>
            <p:nvPr/>
          </p:nvSpPr>
          <p:spPr>
            <a:xfrm>
              <a:off x="3129504" y="0"/>
              <a:ext cx="557530" cy="1024255"/>
            </a:xfrm>
            <a:custGeom>
              <a:avLst/>
              <a:gdLst/>
              <a:ahLst/>
              <a:cxnLst/>
              <a:rect l="l" t="t" r="r" b="b"/>
              <a:pathLst>
                <a:path w="557529" h="1024255">
                  <a:moveTo>
                    <a:pt x="557167" y="1024113"/>
                  </a:moveTo>
                  <a:lnTo>
                    <a:pt x="0" y="0"/>
                  </a:lnTo>
                </a:path>
              </a:pathLst>
            </a:custGeom>
            <a:ln w="9994">
              <a:solidFill>
                <a:srgbClr val="FFFFFF"/>
              </a:solidFill>
            </a:ln>
          </p:spPr>
          <p:txBody>
            <a:bodyPr wrap="square" lIns="0" tIns="0" rIns="0" bIns="0" rtlCol="0"/>
            <a:lstStyle/>
            <a:p>
              <a:endParaRPr/>
            </a:p>
          </p:txBody>
        </p:sp>
        <p:sp>
          <p:nvSpPr>
            <p:cNvPr id="302" name="bk object 92"/>
            <p:cNvSpPr/>
            <p:nvPr/>
          </p:nvSpPr>
          <p:spPr>
            <a:xfrm>
              <a:off x="3042742" y="0"/>
              <a:ext cx="557530" cy="1024255"/>
            </a:xfrm>
            <a:custGeom>
              <a:avLst/>
              <a:gdLst/>
              <a:ahLst/>
              <a:cxnLst/>
              <a:rect l="l" t="t" r="r" b="b"/>
              <a:pathLst>
                <a:path w="557529" h="1024255">
                  <a:moveTo>
                    <a:pt x="557162" y="1024113"/>
                  </a:moveTo>
                  <a:lnTo>
                    <a:pt x="0" y="0"/>
                  </a:lnTo>
                </a:path>
              </a:pathLst>
            </a:custGeom>
            <a:ln w="9994">
              <a:solidFill>
                <a:srgbClr val="FFFFFF"/>
              </a:solidFill>
            </a:ln>
          </p:spPr>
          <p:txBody>
            <a:bodyPr wrap="square" lIns="0" tIns="0" rIns="0" bIns="0" rtlCol="0"/>
            <a:lstStyle/>
            <a:p>
              <a:endParaRPr/>
            </a:p>
          </p:txBody>
        </p:sp>
        <p:sp>
          <p:nvSpPr>
            <p:cNvPr id="303" name="bk object 93"/>
            <p:cNvSpPr/>
            <p:nvPr/>
          </p:nvSpPr>
          <p:spPr>
            <a:xfrm>
              <a:off x="2962481" y="0"/>
              <a:ext cx="557530" cy="1024255"/>
            </a:xfrm>
            <a:custGeom>
              <a:avLst/>
              <a:gdLst/>
              <a:ahLst/>
              <a:cxnLst/>
              <a:rect l="l" t="t" r="r" b="b"/>
              <a:pathLst>
                <a:path w="557529" h="1024255">
                  <a:moveTo>
                    <a:pt x="557165" y="1024113"/>
                  </a:moveTo>
                  <a:lnTo>
                    <a:pt x="0" y="0"/>
                  </a:lnTo>
                </a:path>
              </a:pathLst>
            </a:custGeom>
            <a:ln w="9994">
              <a:solidFill>
                <a:srgbClr val="FFFFFF"/>
              </a:solidFill>
            </a:ln>
          </p:spPr>
          <p:txBody>
            <a:bodyPr wrap="square" lIns="0" tIns="0" rIns="0" bIns="0" rtlCol="0"/>
            <a:lstStyle/>
            <a:p>
              <a:endParaRPr/>
            </a:p>
          </p:txBody>
        </p:sp>
        <p:sp>
          <p:nvSpPr>
            <p:cNvPr id="304" name="bk object 94"/>
            <p:cNvSpPr/>
            <p:nvPr/>
          </p:nvSpPr>
          <p:spPr>
            <a:xfrm>
              <a:off x="2882207" y="0"/>
              <a:ext cx="557530" cy="1024255"/>
            </a:xfrm>
            <a:custGeom>
              <a:avLst/>
              <a:gdLst/>
              <a:ahLst/>
              <a:cxnLst/>
              <a:rect l="l" t="t" r="r" b="b"/>
              <a:pathLst>
                <a:path w="557529" h="1024255">
                  <a:moveTo>
                    <a:pt x="557166" y="1024114"/>
                  </a:moveTo>
                  <a:lnTo>
                    <a:pt x="0" y="0"/>
                  </a:lnTo>
                </a:path>
              </a:pathLst>
            </a:custGeom>
            <a:ln w="9994">
              <a:solidFill>
                <a:srgbClr val="FFFFFF"/>
              </a:solidFill>
            </a:ln>
          </p:spPr>
          <p:txBody>
            <a:bodyPr wrap="square" lIns="0" tIns="0" rIns="0" bIns="0" rtlCol="0"/>
            <a:lstStyle/>
            <a:p>
              <a:endParaRPr/>
            </a:p>
          </p:txBody>
        </p:sp>
        <p:sp>
          <p:nvSpPr>
            <p:cNvPr id="305" name="bk object 95"/>
            <p:cNvSpPr/>
            <p:nvPr/>
          </p:nvSpPr>
          <p:spPr>
            <a:xfrm>
              <a:off x="2801953" y="0"/>
              <a:ext cx="557530" cy="1024255"/>
            </a:xfrm>
            <a:custGeom>
              <a:avLst/>
              <a:gdLst/>
              <a:ahLst/>
              <a:cxnLst/>
              <a:rect l="l" t="t" r="r" b="b"/>
              <a:pathLst>
                <a:path w="557529" h="1024255">
                  <a:moveTo>
                    <a:pt x="557165" y="1024114"/>
                  </a:moveTo>
                  <a:lnTo>
                    <a:pt x="0" y="0"/>
                  </a:lnTo>
                </a:path>
              </a:pathLst>
            </a:custGeom>
            <a:ln w="9994">
              <a:solidFill>
                <a:srgbClr val="FFFFFF"/>
              </a:solidFill>
            </a:ln>
          </p:spPr>
          <p:txBody>
            <a:bodyPr wrap="square" lIns="0" tIns="0" rIns="0" bIns="0" rtlCol="0"/>
            <a:lstStyle/>
            <a:p>
              <a:endParaRPr/>
            </a:p>
          </p:txBody>
        </p:sp>
        <p:sp>
          <p:nvSpPr>
            <p:cNvPr id="306" name="bk object 96"/>
            <p:cNvSpPr/>
            <p:nvPr/>
          </p:nvSpPr>
          <p:spPr>
            <a:xfrm>
              <a:off x="2721675" y="0"/>
              <a:ext cx="557530" cy="1024255"/>
            </a:xfrm>
            <a:custGeom>
              <a:avLst/>
              <a:gdLst/>
              <a:ahLst/>
              <a:cxnLst/>
              <a:rect l="l" t="t" r="r" b="b"/>
              <a:pathLst>
                <a:path w="557529" h="1024255">
                  <a:moveTo>
                    <a:pt x="557164" y="1024114"/>
                  </a:moveTo>
                  <a:lnTo>
                    <a:pt x="0" y="0"/>
                  </a:lnTo>
                </a:path>
              </a:pathLst>
            </a:custGeom>
            <a:ln w="9994">
              <a:solidFill>
                <a:srgbClr val="FFFFFF"/>
              </a:solidFill>
            </a:ln>
          </p:spPr>
          <p:txBody>
            <a:bodyPr wrap="square" lIns="0" tIns="0" rIns="0" bIns="0" rtlCol="0"/>
            <a:lstStyle/>
            <a:p>
              <a:endParaRPr/>
            </a:p>
          </p:txBody>
        </p:sp>
        <p:sp>
          <p:nvSpPr>
            <p:cNvPr id="307" name="bk object 97"/>
            <p:cNvSpPr/>
            <p:nvPr/>
          </p:nvSpPr>
          <p:spPr>
            <a:xfrm>
              <a:off x="2641411" y="0"/>
              <a:ext cx="557530" cy="1024255"/>
            </a:xfrm>
            <a:custGeom>
              <a:avLst/>
              <a:gdLst/>
              <a:ahLst/>
              <a:cxnLst/>
              <a:rect l="l" t="t" r="r" b="b"/>
              <a:pathLst>
                <a:path w="557530" h="1024255">
                  <a:moveTo>
                    <a:pt x="557164" y="1024115"/>
                  </a:moveTo>
                  <a:lnTo>
                    <a:pt x="0" y="0"/>
                  </a:lnTo>
                </a:path>
              </a:pathLst>
            </a:custGeom>
            <a:ln w="9994">
              <a:solidFill>
                <a:srgbClr val="FFFFFF"/>
              </a:solidFill>
            </a:ln>
          </p:spPr>
          <p:txBody>
            <a:bodyPr wrap="square" lIns="0" tIns="0" rIns="0" bIns="0" rtlCol="0"/>
            <a:lstStyle/>
            <a:p>
              <a:endParaRPr/>
            </a:p>
          </p:txBody>
        </p:sp>
        <p:sp>
          <p:nvSpPr>
            <p:cNvPr id="308" name="bk object 98"/>
            <p:cNvSpPr/>
            <p:nvPr/>
          </p:nvSpPr>
          <p:spPr>
            <a:xfrm>
              <a:off x="2561151" y="0"/>
              <a:ext cx="557530" cy="1024255"/>
            </a:xfrm>
            <a:custGeom>
              <a:avLst/>
              <a:gdLst/>
              <a:ahLst/>
              <a:cxnLst/>
              <a:rect l="l" t="t" r="r" b="b"/>
              <a:pathLst>
                <a:path w="557530" h="1024255">
                  <a:moveTo>
                    <a:pt x="557167" y="1024115"/>
                  </a:moveTo>
                  <a:lnTo>
                    <a:pt x="0" y="0"/>
                  </a:lnTo>
                </a:path>
              </a:pathLst>
            </a:custGeom>
            <a:ln w="9994">
              <a:solidFill>
                <a:srgbClr val="FFFFFF"/>
              </a:solidFill>
            </a:ln>
          </p:spPr>
          <p:txBody>
            <a:bodyPr wrap="square" lIns="0" tIns="0" rIns="0" bIns="0" rtlCol="0"/>
            <a:lstStyle/>
            <a:p>
              <a:endParaRPr/>
            </a:p>
          </p:txBody>
        </p:sp>
        <p:sp>
          <p:nvSpPr>
            <p:cNvPr id="309" name="bk object 99"/>
            <p:cNvSpPr/>
            <p:nvPr/>
          </p:nvSpPr>
          <p:spPr>
            <a:xfrm>
              <a:off x="2480865" y="0"/>
              <a:ext cx="557530" cy="1024255"/>
            </a:xfrm>
            <a:custGeom>
              <a:avLst/>
              <a:gdLst/>
              <a:ahLst/>
              <a:cxnLst/>
              <a:rect l="l" t="t" r="r" b="b"/>
              <a:pathLst>
                <a:path w="557530" h="1024255">
                  <a:moveTo>
                    <a:pt x="557169" y="1024115"/>
                  </a:moveTo>
                  <a:lnTo>
                    <a:pt x="0" y="0"/>
                  </a:lnTo>
                </a:path>
              </a:pathLst>
            </a:custGeom>
            <a:ln w="9994">
              <a:solidFill>
                <a:srgbClr val="FFFFFF"/>
              </a:solidFill>
            </a:ln>
          </p:spPr>
          <p:txBody>
            <a:bodyPr wrap="square" lIns="0" tIns="0" rIns="0" bIns="0" rtlCol="0"/>
            <a:lstStyle/>
            <a:p>
              <a:endParaRPr/>
            </a:p>
          </p:txBody>
        </p:sp>
        <p:sp>
          <p:nvSpPr>
            <p:cNvPr id="310" name="bk object 100"/>
            <p:cNvSpPr/>
            <p:nvPr/>
          </p:nvSpPr>
          <p:spPr>
            <a:xfrm>
              <a:off x="2400630" y="0"/>
              <a:ext cx="557530" cy="1024255"/>
            </a:xfrm>
            <a:custGeom>
              <a:avLst/>
              <a:gdLst/>
              <a:ahLst/>
              <a:cxnLst/>
              <a:rect l="l" t="t" r="r" b="b"/>
              <a:pathLst>
                <a:path w="557530" h="1024255">
                  <a:moveTo>
                    <a:pt x="557164" y="1024116"/>
                  </a:moveTo>
                  <a:lnTo>
                    <a:pt x="0" y="0"/>
                  </a:lnTo>
                </a:path>
              </a:pathLst>
            </a:custGeom>
            <a:ln w="9994">
              <a:solidFill>
                <a:srgbClr val="FFFFFF"/>
              </a:solidFill>
            </a:ln>
          </p:spPr>
          <p:txBody>
            <a:bodyPr wrap="square" lIns="0" tIns="0" rIns="0" bIns="0" rtlCol="0"/>
            <a:lstStyle/>
            <a:p>
              <a:endParaRPr/>
            </a:p>
          </p:txBody>
        </p:sp>
        <p:sp>
          <p:nvSpPr>
            <p:cNvPr id="311" name="bk object 101"/>
            <p:cNvSpPr/>
            <p:nvPr/>
          </p:nvSpPr>
          <p:spPr>
            <a:xfrm>
              <a:off x="2320353" y="0"/>
              <a:ext cx="557530" cy="1024255"/>
            </a:xfrm>
            <a:custGeom>
              <a:avLst/>
              <a:gdLst/>
              <a:ahLst/>
              <a:cxnLst/>
              <a:rect l="l" t="t" r="r" b="b"/>
              <a:pathLst>
                <a:path w="557530" h="1024255">
                  <a:moveTo>
                    <a:pt x="557164" y="1024116"/>
                  </a:moveTo>
                  <a:lnTo>
                    <a:pt x="0" y="0"/>
                  </a:lnTo>
                </a:path>
              </a:pathLst>
            </a:custGeom>
            <a:ln w="9994">
              <a:solidFill>
                <a:srgbClr val="FFFFFF"/>
              </a:solidFill>
            </a:ln>
          </p:spPr>
          <p:txBody>
            <a:bodyPr wrap="square" lIns="0" tIns="0" rIns="0" bIns="0" rtlCol="0"/>
            <a:lstStyle/>
            <a:p>
              <a:endParaRPr/>
            </a:p>
          </p:txBody>
        </p:sp>
        <p:sp>
          <p:nvSpPr>
            <p:cNvPr id="312" name="bk object 102"/>
            <p:cNvSpPr/>
            <p:nvPr/>
          </p:nvSpPr>
          <p:spPr>
            <a:xfrm>
              <a:off x="2240089" y="0"/>
              <a:ext cx="557530" cy="1024255"/>
            </a:xfrm>
            <a:custGeom>
              <a:avLst/>
              <a:gdLst/>
              <a:ahLst/>
              <a:cxnLst/>
              <a:rect l="l" t="t" r="r" b="b"/>
              <a:pathLst>
                <a:path w="557530" h="1024255">
                  <a:moveTo>
                    <a:pt x="557164" y="1024116"/>
                  </a:moveTo>
                  <a:lnTo>
                    <a:pt x="0" y="0"/>
                  </a:lnTo>
                </a:path>
              </a:pathLst>
            </a:custGeom>
            <a:ln w="9994">
              <a:solidFill>
                <a:srgbClr val="FFFFFF"/>
              </a:solidFill>
            </a:ln>
          </p:spPr>
          <p:txBody>
            <a:bodyPr wrap="square" lIns="0" tIns="0" rIns="0" bIns="0" rtlCol="0"/>
            <a:lstStyle/>
            <a:p>
              <a:endParaRPr/>
            </a:p>
          </p:txBody>
        </p:sp>
        <p:sp>
          <p:nvSpPr>
            <p:cNvPr id="313" name="bk object 103"/>
            <p:cNvSpPr/>
            <p:nvPr/>
          </p:nvSpPr>
          <p:spPr>
            <a:xfrm>
              <a:off x="2159827" y="0"/>
              <a:ext cx="557530" cy="1024255"/>
            </a:xfrm>
            <a:custGeom>
              <a:avLst/>
              <a:gdLst/>
              <a:ahLst/>
              <a:cxnLst/>
              <a:rect l="l" t="t" r="r" b="b"/>
              <a:pathLst>
                <a:path w="557530" h="1024255">
                  <a:moveTo>
                    <a:pt x="557165" y="1024117"/>
                  </a:moveTo>
                  <a:lnTo>
                    <a:pt x="0" y="0"/>
                  </a:lnTo>
                </a:path>
              </a:pathLst>
            </a:custGeom>
            <a:ln w="9994">
              <a:solidFill>
                <a:srgbClr val="FFFFFF"/>
              </a:solidFill>
            </a:ln>
          </p:spPr>
          <p:txBody>
            <a:bodyPr wrap="square" lIns="0" tIns="0" rIns="0" bIns="0" rtlCol="0"/>
            <a:lstStyle/>
            <a:p>
              <a:endParaRPr/>
            </a:p>
          </p:txBody>
        </p:sp>
        <p:sp>
          <p:nvSpPr>
            <p:cNvPr id="314" name="bk object 104"/>
            <p:cNvSpPr/>
            <p:nvPr/>
          </p:nvSpPr>
          <p:spPr>
            <a:xfrm>
              <a:off x="2079539" y="0"/>
              <a:ext cx="557530" cy="1024255"/>
            </a:xfrm>
            <a:custGeom>
              <a:avLst/>
              <a:gdLst/>
              <a:ahLst/>
              <a:cxnLst/>
              <a:rect l="l" t="t" r="r" b="b"/>
              <a:pathLst>
                <a:path w="557530" h="1024255">
                  <a:moveTo>
                    <a:pt x="557167" y="1024117"/>
                  </a:moveTo>
                  <a:lnTo>
                    <a:pt x="0" y="0"/>
                  </a:lnTo>
                </a:path>
              </a:pathLst>
            </a:custGeom>
            <a:ln w="9994">
              <a:solidFill>
                <a:srgbClr val="FFFFFF"/>
              </a:solidFill>
            </a:ln>
          </p:spPr>
          <p:txBody>
            <a:bodyPr wrap="square" lIns="0" tIns="0" rIns="0" bIns="0" rtlCol="0"/>
            <a:lstStyle/>
            <a:p>
              <a:endParaRPr/>
            </a:p>
          </p:txBody>
        </p:sp>
        <p:sp>
          <p:nvSpPr>
            <p:cNvPr id="315" name="bk object 105"/>
            <p:cNvSpPr/>
            <p:nvPr/>
          </p:nvSpPr>
          <p:spPr>
            <a:xfrm>
              <a:off x="1999310" y="0"/>
              <a:ext cx="557530" cy="1024255"/>
            </a:xfrm>
            <a:custGeom>
              <a:avLst/>
              <a:gdLst/>
              <a:ahLst/>
              <a:cxnLst/>
              <a:rect l="l" t="t" r="r" b="b"/>
              <a:pathLst>
                <a:path w="557530" h="1024255">
                  <a:moveTo>
                    <a:pt x="557165" y="1024117"/>
                  </a:moveTo>
                  <a:lnTo>
                    <a:pt x="0" y="0"/>
                  </a:lnTo>
                </a:path>
              </a:pathLst>
            </a:custGeom>
            <a:ln w="9994">
              <a:solidFill>
                <a:srgbClr val="FFFFFF"/>
              </a:solidFill>
            </a:ln>
          </p:spPr>
          <p:txBody>
            <a:bodyPr wrap="square" lIns="0" tIns="0" rIns="0" bIns="0" rtlCol="0"/>
            <a:lstStyle/>
            <a:p>
              <a:endParaRPr/>
            </a:p>
          </p:txBody>
        </p:sp>
        <p:sp>
          <p:nvSpPr>
            <p:cNvPr id="316" name="bk object 106"/>
            <p:cNvSpPr/>
            <p:nvPr/>
          </p:nvSpPr>
          <p:spPr>
            <a:xfrm>
              <a:off x="1919011" y="0"/>
              <a:ext cx="557530" cy="1024255"/>
            </a:xfrm>
            <a:custGeom>
              <a:avLst/>
              <a:gdLst/>
              <a:ahLst/>
              <a:cxnLst/>
              <a:rect l="l" t="t" r="r" b="b"/>
              <a:pathLst>
                <a:path w="557530" h="1024255">
                  <a:moveTo>
                    <a:pt x="557167" y="1024118"/>
                  </a:moveTo>
                  <a:lnTo>
                    <a:pt x="0" y="0"/>
                  </a:lnTo>
                </a:path>
              </a:pathLst>
            </a:custGeom>
            <a:ln w="9994">
              <a:solidFill>
                <a:srgbClr val="FFFFFF"/>
              </a:solidFill>
            </a:ln>
          </p:spPr>
          <p:txBody>
            <a:bodyPr wrap="square" lIns="0" tIns="0" rIns="0" bIns="0" rtlCol="0"/>
            <a:lstStyle/>
            <a:p>
              <a:endParaRPr/>
            </a:p>
          </p:txBody>
        </p:sp>
        <p:sp>
          <p:nvSpPr>
            <p:cNvPr id="317" name="bk object 107"/>
            <p:cNvSpPr/>
            <p:nvPr/>
          </p:nvSpPr>
          <p:spPr>
            <a:xfrm>
              <a:off x="1838736" y="0"/>
              <a:ext cx="557530" cy="1024255"/>
            </a:xfrm>
            <a:custGeom>
              <a:avLst/>
              <a:gdLst/>
              <a:ahLst/>
              <a:cxnLst/>
              <a:rect l="l" t="t" r="r" b="b"/>
              <a:pathLst>
                <a:path w="557530" h="1024255">
                  <a:moveTo>
                    <a:pt x="557168" y="1024118"/>
                  </a:moveTo>
                  <a:lnTo>
                    <a:pt x="0" y="0"/>
                  </a:lnTo>
                </a:path>
              </a:pathLst>
            </a:custGeom>
            <a:ln w="9994">
              <a:solidFill>
                <a:srgbClr val="FFFFFF"/>
              </a:solidFill>
            </a:ln>
          </p:spPr>
          <p:txBody>
            <a:bodyPr wrap="square" lIns="0" tIns="0" rIns="0" bIns="0" rtlCol="0"/>
            <a:lstStyle/>
            <a:p>
              <a:endParaRPr/>
            </a:p>
          </p:txBody>
        </p:sp>
        <p:sp>
          <p:nvSpPr>
            <p:cNvPr id="318" name="bk object 108"/>
            <p:cNvSpPr/>
            <p:nvPr/>
          </p:nvSpPr>
          <p:spPr>
            <a:xfrm>
              <a:off x="1758483" y="0"/>
              <a:ext cx="557530" cy="1024255"/>
            </a:xfrm>
            <a:custGeom>
              <a:avLst/>
              <a:gdLst/>
              <a:ahLst/>
              <a:cxnLst/>
              <a:rect l="l" t="t" r="r" b="b"/>
              <a:pathLst>
                <a:path w="557530" h="1024255">
                  <a:moveTo>
                    <a:pt x="557167" y="1024118"/>
                  </a:moveTo>
                  <a:lnTo>
                    <a:pt x="0" y="0"/>
                  </a:lnTo>
                </a:path>
              </a:pathLst>
            </a:custGeom>
            <a:ln w="9994">
              <a:solidFill>
                <a:srgbClr val="FFFFFF"/>
              </a:solidFill>
            </a:ln>
          </p:spPr>
          <p:txBody>
            <a:bodyPr wrap="square" lIns="0" tIns="0" rIns="0" bIns="0" rtlCol="0"/>
            <a:lstStyle/>
            <a:p>
              <a:endParaRPr/>
            </a:p>
          </p:txBody>
        </p:sp>
        <p:sp>
          <p:nvSpPr>
            <p:cNvPr id="319" name="bk object 109"/>
            <p:cNvSpPr/>
            <p:nvPr/>
          </p:nvSpPr>
          <p:spPr>
            <a:xfrm>
              <a:off x="1678208" y="0"/>
              <a:ext cx="557530" cy="1024255"/>
            </a:xfrm>
            <a:custGeom>
              <a:avLst/>
              <a:gdLst/>
              <a:ahLst/>
              <a:cxnLst/>
              <a:rect l="l" t="t" r="r" b="b"/>
              <a:pathLst>
                <a:path w="557530" h="1024255">
                  <a:moveTo>
                    <a:pt x="557169" y="1024119"/>
                  </a:moveTo>
                  <a:lnTo>
                    <a:pt x="0" y="0"/>
                  </a:lnTo>
                </a:path>
              </a:pathLst>
            </a:custGeom>
            <a:ln w="9994">
              <a:solidFill>
                <a:srgbClr val="FFFFFF"/>
              </a:solidFill>
            </a:ln>
          </p:spPr>
          <p:txBody>
            <a:bodyPr wrap="square" lIns="0" tIns="0" rIns="0" bIns="0" rtlCol="0"/>
            <a:lstStyle/>
            <a:p>
              <a:endParaRPr/>
            </a:p>
          </p:txBody>
        </p:sp>
        <p:sp>
          <p:nvSpPr>
            <p:cNvPr id="320" name="bk object 110"/>
            <p:cNvSpPr/>
            <p:nvPr/>
          </p:nvSpPr>
          <p:spPr>
            <a:xfrm>
              <a:off x="1597955" y="0"/>
              <a:ext cx="557530" cy="1024255"/>
            </a:xfrm>
            <a:custGeom>
              <a:avLst/>
              <a:gdLst/>
              <a:ahLst/>
              <a:cxnLst/>
              <a:rect l="l" t="t" r="r" b="b"/>
              <a:pathLst>
                <a:path w="557530" h="1024255">
                  <a:moveTo>
                    <a:pt x="557168" y="1024119"/>
                  </a:moveTo>
                  <a:lnTo>
                    <a:pt x="0" y="0"/>
                  </a:lnTo>
                </a:path>
              </a:pathLst>
            </a:custGeom>
            <a:ln w="9994">
              <a:solidFill>
                <a:srgbClr val="FFFFFF"/>
              </a:solidFill>
            </a:ln>
          </p:spPr>
          <p:txBody>
            <a:bodyPr wrap="square" lIns="0" tIns="0" rIns="0" bIns="0" rtlCol="0"/>
            <a:lstStyle/>
            <a:p>
              <a:endParaRPr/>
            </a:p>
          </p:txBody>
        </p:sp>
        <p:sp>
          <p:nvSpPr>
            <p:cNvPr id="321" name="bk object 111"/>
            <p:cNvSpPr/>
            <p:nvPr/>
          </p:nvSpPr>
          <p:spPr>
            <a:xfrm>
              <a:off x="1517688" y="0"/>
              <a:ext cx="557530" cy="1024255"/>
            </a:xfrm>
            <a:custGeom>
              <a:avLst/>
              <a:gdLst/>
              <a:ahLst/>
              <a:cxnLst/>
              <a:rect l="l" t="t" r="r" b="b"/>
              <a:pathLst>
                <a:path w="557530" h="1024255">
                  <a:moveTo>
                    <a:pt x="557166" y="1024119"/>
                  </a:moveTo>
                  <a:lnTo>
                    <a:pt x="0" y="0"/>
                  </a:lnTo>
                </a:path>
              </a:pathLst>
            </a:custGeom>
            <a:ln w="9994">
              <a:solidFill>
                <a:srgbClr val="FFFFFF"/>
              </a:solidFill>
            </a:ln>
          </p:spPr>
          <p:txBody>
            <a:bodyPr wrap="square" lIns="0" tIns="0" rIns="0" bIns="0" rtlCol="0"/>
            <a:lstStyle/>
            <a:p>
              <a:endParaRPr/>
            </a:p>
          </p:txBody>
        </p:sp>
        <p:sp>
          <p:nvSpPr>
            <p:cNvPr id="322" name="bk object 112"/>
            <p:cNvSpPr/>
            <p:nvPr/>
          </p:nvSpPr>
          <p:spPr>
            <a:xfrm>
              <a:off x="1437413" y="0"/>
              <a:ext cx="557530" cy="1024255"/>
            </a:xfrm>
            <a:custGeom>
              <a:avLst/>
              <a:gdLst/>
              <a:ahLst/>
              <a:cxnLst/>
              <a:rect l="l" t="t" r="r" b="b"/>
              <a:pathLst>
                <a:path w="557530" h="1024255">
                  <a:moveTo>
                    <a:pt x="557167" y="1024119"/>
                  </a:moveTo>
                  <a:lnTo>
                    <a:pt x="0" y="0"/>
                  </a:lnTo>
                </a:path>
              </a:pathLst>
            </a:custGeom>
            <a:ln w="9994">
              <a:solidFill>
                <a:srgbClr val="FFFFFF"/>
              </a:solidFill>
            </a:ln>
          </p:spPr>
          <p:txBody>
            <a:bodyPr wrap="square" lIns="0" tIns="0" rIns="0" bIns="0" rtlCol="0"/>
            <a:lstStyle/>
            <a:p>
              <a:endParaRPr/>
            </a:p>
          </p:txBody>
        </p:sp>
        <p:sp>
          <p:nvSpPr>
            <p:cNvPr id="323" name="bk object 113"/>
            <p:cNvSpPr/>
            <p:nvPr/>
          </p:nvSpPr>
          <p:spPr>
            <a:xfrm>
              <a:off x="1357152" y="0"/>
              <a:ext cx="557530" cy="1024255"/>
            </a:xfrm>
            <a:custGeom>
              <a:avLst/>
              <a:gdLst/>
              <a:ahLst/>
              <a:cxnLst/>
              <a:rect l="l" t="t" r="r" b="b"/>
              <a:pathLst>
                <a:path w="557530" h="1024255">
                  <a:moveTo>
                    <a:pt x="557169" y="1024120"/>
                  </a:moveTo>
                  <a:lnTo>
                    <a:pt x="0" y="0"/>
                  </a:lnTo>
                </a:path>
              </a:pathLst>
            </a:custGeom>
            <a:ln w="9994">
              <a:solidFill>
                <a:srgbClr val="FFFFFF"/>
              </a:solidFill>
            </a:ln>
          </p:spPr>
          <p:txBody>
            <a:bodyPr wrap="square" lIns="0" tIns="0" rIns="0" bIns="0" rtlCol="0"/>
            <a:lstStyle/>
            <a:p>
              <a:endParaRPr/>
            </a:p>
          </p:txBody>
        </p:sp>
        <p:sp>
          <p:nvSpPr>
            <p:cNvPr id="324" name="bk object 114"/>
            <p:cNvSpPr/>
            <p:nvPr/>
          </p:nvSpPr>
          <p:spPr>
            <a:xfrm>
              <a:off x="1276867" y="0"/>
              <a:ext cx="557530" cy="1024255"/>
            </a:xfrm>
            <a:custGeom>
              <a:avLst/>
              <a:gdLst/>
              <a:ahLst/>
              <a:cxnLst/>
              <a:rect l="l" t="t" r="r" b="b"/>
              <a:pathLst>
                <a:path w="557530" h="1024255">
                  <a:moveTo>
                    <a:pt x="557172" y="1024120"/>
                  </a:moveTo>
                  <a:lnTo>
                    <a:pt x="0" y="0"/>
                  </a:lnTo>
                </a:path>
              </a:pathLst>
            </a:custGeom>
            <a:ln w="9994">
              <a:solidFill>
                <a:srgbClr val="FFFFFF"/>
              </a:solidFill>
            </a:ln>
          </p:spPr>
          <p:txBody>
            <a:bodyPr wrap="square" lIns="0" tIns="0" rIns="0" bIns="0" rtlCol="0"/>
            <a:lstStyle/>
            <a:p>
              <a:endParaRPr/>
            </a:p>
          </p:txBody>
        </p:sp>
        <p:sp>
          <p:nvSpPr>
            <p:cNvPr id="325" name="bk object 115"/>
            <p:cNvSpPr/>
            <p:nvPr/>
          </p:nvSpPr>
          <p:spPr>
            <a:xfrm>
              <a:off x="1196635" y="0"/>
              <a:ext cx="557530" cy="1024255"/>
            </a:xfrm>
            <a:custGeom>
              <a:avLst/>
              <a:gdLst/>
              <a:ahLst/>
              <a:cxnLst/>
              <a:rect l="l" t="t" r="r" b="b"/>
              <a:pathLst>
                <a:path w="557530" h="1024255">
                  <a:moveTo>
                    <a:pt x="557169" y="1024120"/>
                  </a:moveTo>
                  <a:lnTo>
                    <a:pt x="0" y="0"/>
                  </a:lnTo>
                </a:path>
              </a:pathLst>
            </a:custGeom>
            <a:ln w="9994">
              <a:solidFill>
                <a:srgbClr val="FFFFFF"/>
              </a:solidFill>
            </a:ln>
          </p:spPr>
          <p:txBody>
            <a:bodyPr wrap="square" lIns="0" tIns="0" rIns="0" bIns="0" rtlCol="0"/>
            <a:lstStyle/>
            <a:p>
              <a:endParaRPr/>
            </a:p>
          </p:txBody>
        </p:sp>
        <p:sp>
          <p:nvSpPr>
            <p:cNvPr id="326" name="bk object 116"/>
            <p:cNvSpPr/>
            <p:nvPr/>
          </p:nvSpPr>
          <p:spPr>
            <a:xfrm>
              <a:off x="1116355" y="0"/>
              <a:ext cx="557530" cy="1024255"/>
            </a:xfrm>
            <a:custGeom>
              <a:avLst/>
              <a:gdLst/>
              <a:ahLst/>
              <a:cxnLst/>
              <a:rect l="l" t="t" r="r" b="b"/>
              <a:pathLst>
                <a:path w="557530" h="1024255">
                  <a:moveTo>
                    <a:pt x="557167" y="1024121"/>
                  </a:moveTo>
                  <a:lnTo>
                    <a:pt x="0" y="0"/>
                  </a:lnTo>
                </a:path>
              </a:pathLst>
            </a:custGeom>
            <a:ln w="9994">
              <a:solidFill>
                <a:srgbClr val="FFFFFF"/>
              </a:solidFill>
            </a:ln>
          </p:spPr>
          <p:txBody>
            <a:bodyPr wrap="square" lIns="0" tIns="0" rIns="0" bIns="0" rtlCol="0"/>
            <a:lstStyle/>
            <a:p>
              <a:endParaRPr/>
            </a:p>
          </p:txBody>
        </p:sp>
        <p:sp>
          <p:nvSpPr>
            <p:cNvPr id="327" name="bk object 117"/>
            <p:cNvSpPr/>
            <p:nvPr/>
          </p:nvSpPr>
          <p:spPr>
            <a:xfrm>
              <a:off x="1036069" y="0"/>
              <a:ext cx="557530" cy="1024255"/>
            </a:xfrm>
            <a:custGeom>
              <a:avLst/>
              <a:gdLst/>
              <a:ahLst/>
              <a:cxnLst/>
              <a:rect l="l" t="t" r="r" b="b"/>
              <a:pathLst>
                <a:path w="557530" h="1024255">
                  <a:moveTo>
                    <a:pt x="557169" y="1024121"/>
                  </a:moveTo>
                  <a:lnTo>
                    <a:pt x="0" y="0"/>
                  </a:lnTo>
                </a:path>
              </a:pathLst>
            </a:custGeom>
            <a:ln w="9994">
              <a:solidFill>
                <a:srgbClr val="FFFFFF"/>
              </a:solidFill>
            </a:ln>
          </p:spPr>
          <p:txBody>
            <a:bodyPr wrap="square" lIns="0" tIns="0" rIns="0" bIns="0" rtlCol="0"/>
            <a:lstStyle/>
            <a:p>
              <a:endParaRPr/>
            </a:p>
          </p:txBody>
        </p:sp>
        <p:sp>
          <p:nvSpPr>
            <p:cNvPr id="328" name="bk object 118"/>
            <p:cNvSpPr/>
            <p:nvPr/>
          </p:nvSpPr>
          <p:spPr>
            <a:xfrm>
              <a:off x="955829" y="0"/>
              <a:ext cx="557530" cy="1024255"/>
            </a:xfrm>
            <a:custGeom>
              <a:avLst/>
              <a:gdLst/>
              <a:ahLst/>
              <a:cxnLst/>
              <a:rect l="l" t="t" r="r" b="b"/>
              <a:pathLst>
                <a:path w="557530" h="1024255">
                  <a:moveTo>
                    <a:pt x="557168" y="1024121"/>
                  </a:moveTo>
                  <a:lnTo>
                    <a:pt x="0" y="0"/>
                  </a:lnTo>
                </a:path>
              </a:pathLst>
            </a:custGeom>
            <a:ln w="9994">
              <a:solidFill>
                <a:srgbClr val="FFFFFF"/>
              </a:solidFill>
            </a:ln>
          </p:spPr>
          <p:txBody>
            <a:bodyPr wrap="square" lIns="0" tIns="0" rIns="0" bIns="0" rtlCol="0"/>
            <a:lstStyle/>
            <a:p>
              <a:endParaRPr/>
            </a:p>
          </p:txBody>
        </p:sp>
        <p:sp>
          <p:nvSpPr>
            <p:cNvPr id="329" name="bk object 119"/>
            <p:cNvSpPr/>
            <p:nvPr/>
          </p:nvSpPr>
          <p:spPr>
            <a:xfrm>
              <a:off x="875546" y="0"/>
              <a:ext cx="557530" cy="1024255"/>
            </a:xfrm>
            <a:custGeom>
              <a:avLst/>
              <a:gdLst/>
              <a:ahLst/>
              <a:cxnLst/>
              <a:rect l="l" t="t" r="r" b="b"/>
              <a:pathLst>
                <a:path w="557530" h="1024255">
                  <a:moveTo>
                    <a:pt x="557172" y="1024122"/>
                  </a:moveTo>
                  <a:lnTo>
                    <a:pt x="0" y="0"/>
                  </a:lnTo>
                </a:path>
              </a:pathLst>
            </a:custGeom>
            <a:ln w="9994">
              <a:solidFill>
                <a:srgbClr val="FFFFFF"/>
              </a:solidFill>
            </a:ln>
          </p:spPr>
          <p:txBody>
            <a:bodyPr wrap="square" lIns="0" tIns="0" rIns="0" bIns="0" rtlCol="0"/>
            <a:lstStyle/>
            <a:p>
              <a:endParaRPr/>
            </a:p>
          </p:txBody>
        </p:sp>
        <p:sp>
          <p:nvSpPr>
            <p:cNvPr id="330" name="bk object 120"/>
            <p:cNvSpPr/>
            <p:nvPr/>
          </p:nvSpPr>
          <p:spPr>
            <a:xfrm>
              <a:off x="795312" y="0"/>
              <a:ext cx="557530" cy="1024255"/>
            </a:xfrm>
            <a:custGeom>
              <a:avLst/>
              <a:gdLst/>
              <a:ahLst/>
              <a:cxnLst/>
              <a:rect l="l" t="t" r="r" b="b"/>
              <a:pathLst>
                <a:path w="557530" h="1024255">
                  <a:moveTo>
                    <a:pt x="557167" y="1024122"/>
                  </a:moveTo>
                  <a:lnTo>
                    <a:pt x="0" y="0"/>
                  </a:lnTo>
                </a:path>
              </a:pathLst>
            </a:custGeom>
            <a:ln w="9994">
              <a:solidFill>
                <a:srgbClr val="FFFFFF"/>
              </a:solidFill>
            </a:ln>
          </p:spPr>
          <p:txBody>
            <a:bodyPr wrap="square" lIns="0" tIns="0" rIns="0" bIns="0" rtlCol="0"/>
            <a:lstStyle/>
            <a:p>
              <a:endParaRPr/>
            </a:p>
          </p:txBody>
        </p:sp>
        <p:sp>
          <p:nvSpPr>
            <p:cNvPr id="331" name="bk object 121"/>
            <p:cNvSpPr/>
            <p:nvPr/>
          </p:nvSpPr>
          <p:spPr>
            <a:xfrm>
              <a:off x="715013" y="0"/>
              <a:ext cx="557530" cy="1024255"/>
            </a:xfrm>
            <a:custGeom>
              <a:avLst/>
              <a:gdLst/>
              <a:ahLst/>
              <a:cxnLst/>
              <a:rect l="l" t="t" r="r" b="b"/>
              <a:pathLst>
                <a:path w="557530" h="1024255">
                  <a:moveTo>
                    <a:pt x="557170" y="1024122"/>
                  </a:moveTo>
                  <a:lnTo>
                    <a:pt x="0" y="0"/>
                  </a:lnTo>
                </a:path>
              </a:pathLst>
            </a:custGeom>
            <a:ln w="9994">
              <a:solidFill>
                <a:srgbClr val="FFFFFF"/>
              </a:solidFill>
            </a:ln>
          </p:spPr>
          <p:txBody>
            <a:bodyPr wrap="square" lIns="0" tIns="0" rIns="0" bIns="0" rtlCol="0"/>
            <a:lstStyle/>
            <a:p>
              <a:endParaRPr/>
            </a:p>
          </p:txBody>
        </p:sp>
        <p:sp>
          <p:nvSpPr>
            <p:cNvPr id="332" name="bk object 122"/>
            <p:cNvSpPr/>
            <p:nvPr/>
          </p:nvSpPr>
          <p:spPr>
            <a:xfrm>
              <a:off x="634727" y="0"/>
              <a:ext cx="557530" cy="1024255"/>
            </a:xfrm>
            <a:custGeom>
              <a:avLst/>
              <a:gdLst/>
              <a:ahLst/>
              <a:cxnLst/>
              <a:rect l="l" t="t" r="r" b="b"/>
              <a:pathLst>
                <a:path w="557530" h="1024255">
                  <a:moveTo>
                    <a:pt x="557172" y="1024123"/>
                  </a:moveTo>
                  <a:lnTo>
                    <a:pt x="0" y="0"/>
                  </a:lnTo>
                </a:path>
              </a:pathLst>
            </a:custGeom>
            <a:ln w="9994">
              <a:solidFill>
                <a:srgbClr val="FFFFFF"/>
              </a:solidFill>
            </a:ln>
          </p:spPr>
          <p:txBody>
            <a:bodyPr wrap="square" lIns="0" tIns="0" rIns="0" bIns="0" rtlCol="0"/>
            <a:lstStyle/>
            <a:p>
              <a:endParaRPr/>
            </a:p>
          </p:txBody>
        </p:sp>
        <p:sp>
          <p:nvSpPr>
            <p:cNvPr id="333" name="bk object 123"/>
            <p:cNvSpPr/>
            <p:nvPr/>
          </p:nvSpPr>
          <p:spPr>
            <a:xfrm>
              <a:off x="554509" y="0"/>
              <a:ext cx="557530" cy="1024255"/>
            </a:xfrm>
            <a:custGeom>
              <a:avLst/>
              <a:gdLst/>
              <a:ahLst/>
              <a:cxnLst/>
              <a:rect l="l" t="t" r="r" b="b"/>
              <a:pathLst>
                <a:path w="557530" h="1024255">
                  <a:moveTo>
                    <a:pt x="557169" y="1024123"/>
                  </a:moveTo>
                  <a:lnTo>
                    <a:pt x="0" y="0"/>
                  </a:lnTo>
                </a:path>
              </a:pathLst>
            </a:custGeom>
            <a:ln w="9994">
              <a:solidFill>
                <a:srgbClr val="FFFFFF"/>
              </a:solidFill>
            </a:ln>
          </p:spPr>
          <p:txBody>
            <a:bodyPr wrap="square" lIns="0" tIns="0" rIns="0" bIns="0" rtlCol="0"/>
            <a:lstStyle/>
            <a:p>
              <a:endParaRPr/>
            </a:p>
          </p:txBody>
        </p:sp>
        <p:sp>
          <p:nvSpPr>
            <p:cNvPr id="334" name="bk object 124"/>
            <p:cNvSpPr/>
            <p:nvPr/>
          </p:nvSpPr>
          <p:spPr>
            <a:xfrm>
              <a:off x="474199" y="0"/>
              <a:ext cx="557530" cy="1024255"/>
            </a:xfrm>
            <a:custGeom>
              <a:avLst/>
              <a:gdLst/>
              <a:ahLst/>
              <a:cxnLst/>
              <a:rect l="l" t="t" r="r" b="b"/>
              <a:pathLst>
                <a:path w="557530" h="1024255">
                  <a:moveTo>
                    <a:pt x="557172" y="1024123"/>
                  </a:moveTo>
                  <a:lnTo>
                    <a:pt x="0" y="0"/>
                  </a:lnTo>
                </a:path>
              </a:pathLst>
            </a:custGeom>
            <a:ln w="9994">
              <a:solidFill>
                <a:srgbClr val="FFFFFF"/>
              </a:solidFill>
            </a:ln>
          </p:spPr>
          <p:txBody>
            <a:bodyPr wrap="square" lIns="0" tIns="0" rIns="0" bIns="0" rtlCol="0"/>
            <a:lstStyle/>
            <a:p>
              <a:endParaRPr/>
            </a:p>
          </p:txBody>
        </p:sp>
        <p:sp>
          <p:nvSpPr>
            <p:cNvPr id="335" name="bk object 125"/>
            <p:cNvSpPr/>
            <p:nvPr/>
          </p:nvSpPr>
          <p:spPr>
            <a:xfrm>
              <a:off x="393979" y="0"/>
              <a:ext cx="557530" cy="1024255"/>
            </a:xfrm>
            <a:custGeom>
              <a:avLst/>
              <a:gdLst/>
              <a:ahLst/>
              <a:cxnLst/>
              <a:rect l="l" t="t" r="r" b="b"/>
              <a:pathLst>
                <a:path w="557530" h="1024255">
                  <a:moveTo>
                    <a:pt x="557168" y="1024124"/>
                  </a:moveTo>
                  <a:lnTo>
                    <a:pt x="0" y="0"/>
                  </a:lnTo>
                </a:path>
              </a:pathLst>
            </a:custGeom>
            <a:ln w="9994">
              <a:solidFill>
                <a:srgbClr val="FFFFFF"/>
              </a:solidFill>
            </a:ln>
          </p:spPr>
          <p:txBody>
            <a:bodyPr wrap="square" lIns="0" tIns="0" rIns="0" bIns="0" rtlCol="0"/>
            <a:lstStyle/>
            <a:p>
              <a:endParaRPr/>
            </a:p>
          </p:txBody>
        </p:sp>
        <p:sp>
          <p:nvSpPr>
            <p:cNvPr id="336" name="bk object 126"/>
            <p:cNvSpPr/>
            <p:nvPr/>
          </p:nvSpPr>
          <p:spPr>
            <a:xfrm>
              <a:off x="313690" y="0"/>
              <a:ext cx="557530" cy="1024255"/>
            </a:xfrm>
            <a:custGeom>
              <a:avLst/>
              <a:gdLst/>
              <a:ahLst/>
              <a:cxnLst/>
              <a:rect l="l" t="t" r="r" b="b"/>
              <a:pathLst>
                <a:path w="557530" h="1024255">
                  <a:moveTo>
                    <a:pt x="557168" y="1024124"/>
                  </a:moveTo>
                  <a:lnTo>
                    <a:pt x="0" y="0"/>
                  </a:lnTo>
                </a:path>
              </a:pathLst>
            </a:custGeom>
            <a:ln w="9994">
              <a:solidFill>
                <a:srgbClr val="FFFFFF"/>
              </a:solidFill>
            </a:ln>
          </p:spPr>
          <p:txBody>
            <a:bodyPr wrap="square" lIns="0" tIns="0" rIns="0" bIns="0" rtlCol="0"/>
            <a:lstStyle/>
            <a:p>
              <a:endParaRPr/>
            </a:p>
          </p:txBody>
        </p:sp>
        <p:sp>
          <p:nvSpPr>
            <p:cNvPr id="337" name="bk object 127"/>
            <p:cNvSpPr/>
            <p:nvPr/>
          </p:nvSpPr>
          <p:spPr>
            <a:xfrm>
              <a:off x="233404" y="0"/>
              <a:ext cx="557530" cy="1024255"/>
            </a:xfrm>
            <a:custGeom>
              <a:avLst/>
              <a:gdLst/>
              <a:ahLst/>
              <a:cxnLst/>
              <a:rect l="l" t="t" r="r" b="b"/>
              <a:pathLst>
                <a:path w="557530" h="1024255">
                  <a:moveTo>
                    <a:pt x="557171" y="1024124"/>
                  </a:moveTo>
                  <a:lnTo>
                    <a:pt x="0" y="0"/>
                  </a:lnTo>
                </a:path>
              </a:pathLst>
            </a:custGeom>
            <a:ln w="9994">
              <a:solidFill>
                <a:srgbClr val="FFFFFF"/>
              </a:solidFill>
            </a:ln>
          </p:spPr>
          <p:txBody>
            <a:bodyPr wrap="square" lIns="0" tIns="0" rIns="0" bIns="0" rtlCol="0"/>
            <a:lstStyle/>
            <a:p>
              <a:endParaRPr/>
            </a:p>
          </p:txBody>
        </p:sp>
        <p:sp>
          <p:nvSpPr>
            <p:cNvPr id="338" name="bk object 128"/>
            <p:cNvSpPr/>
            <p:nvPr/>
          </p:nvSpPr>
          <p:spPr>
            <a:xfrm>
              <a:off x="153162" y="0"/>
              <a:ext cx="557530" cy="1024255"/>
            </a:xfrm>
            <a:custGeom>
              <a:avLst/>
              <a:gdLst/>
              <a:ahLst/>
              <a:cxnLst/>
              <a:rect l="l" t="t" r="r" b="b"/>
              <a:pathLst>
                <a:path w="557530" h="1024255">
                  <a:moveTo>
                    <a:pt x="557169" y="1024125"/>
                  </a:moveTo>
                  <a:lnTo>
                    <a:pt x="0" y="0"/>
                  </a:lnTo>
                </a:path>
              </a:pathLst>
            </a:custGeom>
            <a:ln w="9994">
              <a:solidFill>
                <a:srgbClr val="FFFFFF"/>
              </a:solidFill>
            </a:ln>
          </p:spPr>
          <p:txBody>
            <a:bodyPr wrap="square" lIns="0" tIns="0" rIns="0" bIns="0" rtlCol="0"/>
            <a:lstStyle/>
            <a:p>
              <a:endParaRPr/>
            </a:p>
          </p:txBody>
        </p:sp>
        <p:sp>
          <p:nvSpPr>
            <p:cNvPr id="339" name="bk object 129"/>
            <p:cNvSpPr/>
            <p:nvPr/>
          </p:nvSpPr>
          <p:spPr>
            <a:xfrm>
              <a:off x="72879" y="0"/>
              <a:ext cx="557530" cy="1024255"/>
            </a:xfrm>
            <a:custGeom>
              <a:avLst/>
              <a:gdLst/>
              <a:ahLst/>
              <a:cxnLst/>
              <a:rect l="l" t="t" r="r" b="b"/>
              <a:pathLst>
                <a:path w="557530" h="1024255">
                  <a:moveTo>
                    <a:pt x="557173" y="1024125"/>
                  </a:moveTo>
                  <a:lnTo>
                    <a:pt x="0" y="0"/>
                  </a:lnTo>
                </a:path>
              </a:pathLst>
            </a:custGeom>
            <a:ln w="9994">
              <a:solidFill>
                <a:srgbClr val="FFFFFF"/>
              </a:solidFill>
            </a:ln>
          </p:spPr>
          <p:txBody>
            <a:bodyPr wrap="square" lIns="0" tIns="0" rIns="0" bIns="0" rtlCol="0"/>
            <a:lstStyle/>
            <a:p>
              <a:endParaRPr/>
            </a:p>
          </p:txBody>
        </p:sp>
        <p:sp>
          <p:nvSpPr>
            <p:cNvPr id="340" name="bk object 130"/>
            <p:cNvSpPr/>
            <p:nvPr/>
          </p:nvSpPr>
          <p:spPr>
            <a:xfrm>
              <a:off x="0" y="13593"/>
              <a:ext cx="549910" cy="1010919"/>
            </a:xfrm>
            <a:custGeom>
              <a:avLst/>
              <a:gdLst/>
              <a:ahLst/>
              <a:cxnLst/>
              <a:rect l="l" t="t" r="r" b="b"/>
              <a:pathLst>
                <a:path w="549910" h="1010919">
                  <a:moveTo>
                    <a:pt x="549779" y="1010531"/>
                  </a:moveTo>
                  <a:lnTo>
                    <a:pt x="0" y="0"/>
                  </a:lnTo>
                </a:path>
              </a:pathLst>
            </a:custGeom>
            <a:ln w="9994">
              <a:solidFill>
                <a:srgbClr val="FFFFFF"/>
              </a:solidFill>
            </a:ln>
          </p:spPr>
          <p:txBody>
            <a:bodyPr wrap="square" lIns="0" tIns="0" rIns="0" bIns="0" rtlCol="0"/>
            <a:lstStyle/>
            <a:p>
              <a:endParaRPr/>
            </a:p>
          </p:txBody>
        </p:sp>
        <p:sp>
          <p:nvSpPr>
            <p:cNvPr id="341" name="bk object 131"/>
            <p:cNvSpPr/>
            <p:nvPr/>
          </p:nvSpPr>
          <p:spPr>
            <a:xfrm>
              <a:off x="0" y="161111"/>
              <a:ext cx="469900" cy="863600"/>
            </a:xfrm>
            <a:custGeom>
              <a:avLst/>
              <a:gdLst/>
              <a:ahLst/>
              <a:cxnLst/>
              <a:rect l="l" t="t" r="r" b="b"/>
              <a:pathLst>
                <a:path w="469900" h="863600">
                  <a:moveTo>
                    <a:pt x="469519" y="863014"/>
                  </a:moveTo>
                  <a:lnTo>
                    <a:pt x="0" y="0"/>
                  </a:lnTo>
                </a:path>
              </a:pathLst>
            </a:custGeom>
            <a:ln w="9994">
              <a:solidFill>
                <a:srgbClr val="FFFFFF"/>
              </a:solidFill>
            </a:ln>
          </p:spPr>
          <p:txBody>
            <a:bodyPr wrap="square" lIns="0" tIns="0" rIns="0" bIns="0" rtlCol="0"/>
            <a:lstStyle/>
            <a:p>
              <a:endParaRPr/>
            </a:p>
          </p:txBody>
        </p:sp>
        <p:sp>
          <p:nvSpPr>
            <p:cNvPr id="342" name="bk object 132"/>
            <p:cNvSpPr/>
            <p:nvPr/>
          </p:nvSpPr>
          <p:spPr>
            <a:xfrm>
              <a:off x="0" y="308670"/>
              <a:ext cx="389255" cy="715645"/>
            </a:xfrm>
            <a:custGeom>
              <a:avLst/>
              <a:gdLst/>
              <a:ahLst/>
              <a:cxnLst/>
              <a:rect l="l" t="t" r="r" b="b"/>
              <a:pathLst>
                <a:path w="389255" h="715644">
                  <a:moveTo>
                    <a:pt x="389240" y="715456"/>
                  </a:moveTo>
                  <a:lnTo>
                    <a:pt x="0" y="0"/>
                  </a:lnTo>
                </a:path>
              </a:pathLst>
            </a:custGeom>
            <a:ln w="9994">
              <a:solidFill>
                <a:srgbClr val="FFFFFF"/>
              </a:solidFill>
            </a:ln>
          </p:spPr>
          <p:txBody>
            <a:bodyPr wrap="square" lIns="0" tIns="0" rIns="0" bIns="0" rtlCol="0"/>
            <a:lstStyle/>
            <a:p>
              <a:endParaRPr/>
            </a:p>
          </p:txBody>
        </p:sp>
        <p:sp>
          <p:nvSpPr>
            <p:cNvPr id="343" name="bk object 133"/>
            <p:cNvSpPr/>
            <p:nvPr/>
          </p:nvSpPr>
          <p:spPr>
            <a:xfrm>
              <a:off x="0" y="456174"/>
              <a:ext cx="309245" cy="568325"/>
            </a:xfrm>
            <a:custGeom>
              <a:avLst/>
              <a:gdLst/>
              <a:ahLst/>
              <a:cxnLst/>
              <a:rect l="l" t="t" r="r" b="b"/>
              <a:pathLst>
                <a:path w="309245" h="568325">
                  <a:moveTo>
                    <a:pt x="308992" y="567951"/>
                  </a:moveTo>
                  <a:lnTo>
                    <a:pt x="0" y="0"/>
                  </a:lnTo>
                </a:path>
              </a:pathLst>
            </a:custGeom>
            <a:ln w="9994">
              <a:solidFill>
                <a:srgbClr val="FFFFFF"/>
              </a:solidFill>
            </a:ln>
          </p:spPr>
          <p:txBody>
            <a:bodyPr wrap="square" lIns="0" tIns="0" rIns="0" bIns="0" rtlCol="0"/>
            <a:lstStyle/>
            <a:p>
              <a:endParaRPr/>
            </a:p>
          </p:txBody>
        </p:sp>
        <p:sp>
          <p:nvSpPr>
            <p:cNvPr id="344" name="bk object 134"/>
            <p:cNvSpPr/>
            <p:nvPr/>
          </p:nvSpPr>
          <p:spPr>
            <a:xfrm>
              <a:off x="0" y="603695"/>
              <a:ext cx="229235" cy="421005"/>
            </a:xfrm>
            <a:custGeom>
              <a:avLst/>
              <a:gdLst/>
              <a:ahLst/>
              <a:cxnLst/>
              <a:rect l="l" t="t" r="r" b="b"/>
              <a:pathLst>
                <a:path w="229235" h="421005">
                  <a:moveTo>
                    <a:pt x="228732" y="420431"/>
                  </a:moveTo>
                  <a:lnTo>
                    <a:pt x="0" y="0"/>
                  </a:lnTo>
                </a:path>
              </a:pathLst>
            </a:custGeom>
            <a:ln w="9994">
              <a:solidFill>
                <a:srgbClr val="FFFFFF"/>
              </a:solidFill>
            </a:ln>
          </p:spPr>
          <p:txBody>
            <a:bodyPr wrap="square" lIns="0" tIns="0" rIns="0" bIns="0" rtlCol="0"/>
            <a:lstStyle/>
            <a:p>
              <a:endParaRPr/>
            </a:p>
          </p:txBody>
        </p:sp>
        <p:sp>
          <p:nvSpPr>
            <p:cNvPr id="345" name="bk object 135"/>
            <p:cNvSpPr/>
            <p:nvPr/>
          </p:nvSpPr>
          <p:spPr>
            <a:xfrm>
              <a:off x="0" y="751256"/>
              <a:ext cx="148590" cy="273050"/>
            </a:xfrm>
            <a:custGeom>
              <a:avLst/>
              <a:gdLst/>
              <a:ahLst/>
              <a:cxnLst/>
              <a:rect l="l" t="t" r="r" b="b"/>
              <a:pathLst>
                <a:path w="148590" h="273050">
                  <a:moveTo>
                    <a:pt x="148454" y="272870"/>
                  </a:moveTo>
                  <a:lnTo>
                    <a:pt x="0" y="0"/>
                  </a:lnTo>
                </a:path>
              </a:pathLst>
            </a:custGeom>
            <a:ln w="9994">
              <a:solidFill>
                <a:srgbClr val="FFFFFF"/>
              </a:solidFill>
            </a:ln>
          </p:spPr>
          <p:txBody>
            <a:bodyPr wrap="square" lIns="0" tIns="0" rIns="0" bIns="0" rtlCol="0"/>
            <a:lstStyle/>
            <a:p>
              <a:endParaRPr/>
            </a:p>
          </p:txBody>
        </p:sp>
        <p:sp>
          <p:nvSpPr>
            <p:cNvPr id="346" name="bk object 136"/>
            <p:cNvSpPr/>
            <p:nvPr/>
          </p:nvSpPr>
          <p:spPr>
            <a:xfrm>
              <a:off x="0" y="898760"/>
              <a:ext cx="68580" cy="125730"/>
            </a:xfrm>
            <a:custGeom>
              <a:avLst/>
              <a:gdLst/>
              <a:ahLst/>
              <a:cxnLst/>
              <a:rect l="l" t="t" r="r" b="b"/>
              <a:pathLst>
                <a:path w="68580" h="125730">
                  <a:moveTo>
                    <a:pt x="68204" y="125366"/>
                  </a:moveTo>
                  <a:lnTo>
                    <a:pt x="0" y="0"/>
                  </a:lnTo>
                </a:path>
              </a:pathLst>
            </a:custGeom>
            <a:ln w="9994">
              <a:solidFill>
                <a:srgbClr val="FFFFFF"/>
              </a:solidFill>
            </a:ln>
          </p:spPr>
          <p:txBody>
            <a:bodyPr wrap="square" lIns="0" tIns="0" rIns="0" bIns="0" rtlCol="0"/>
            <a:lstStyle/>
            <a:p>
              <a:endParaRPr/>
            </a:p>
          </p:txBody>
        </p:sp>
        <p:sp>
          <p:nvSpPr>
            <p:cNvPr id="347" name="bk object 137"/>
            <p:cNvSpPr/>
            <p:nvPr/>
          </p:nvSpPr>
          <p:spPr>
            <a:xfrm>
              <a:off x="0" y="1051052"/>
              <a:ext cx="12189460" cy="91440"/>
            </a:xfrm>
            <a:custGeom>
              <a:avLst/>
              <a:gdLst/>
              <a:ahLst/>
              <a:cxnLst/>
              <a:rect l="l" t="t" r="r" b="b"/>
              <a:pathLst>
                <a:path w="12189460" h="91440">
                  <a:moveTo>
                    <a:pt x="0" y="91439"/>
                  </a:moveTo>
                  <a:lnTo>
                    <a:pt x="12188952" y="91439"/>
                  </a:lnTo>
                  <a:lnTo>
                    <a:pt x="12188952" y="0"/>
                  </a:lnTo>
                  <a:lnTo>
                    <a:pt x="0" y="0"/>
                  </a:lnTo>
                  <a:lnTo>
                    <a:pt x="0" y="91439"/>
                  </a:lnTo>
                  <a:close/>
                </a:path>
              </a:pathLst>
            </a:custGeom>
            <a:solidFill>
              <a:srgbClr val="010202"/>
            </a:solidFill>
          </p:spPr>
          <p:txBody>
            <a:bodyPr wrap="square" lIns="0" tIns="0" rIns="0" bIns="0" rtlCol="0"/>
            <a:lstStyle/>
            <a:p>
              <a:endParaRPr/>
            </a:p>
          </p:txBody>
        </p:sp>
      </p:grpSp>
    </p:spTree>
    <p:extLst>
      <p:ext uri="{BB962C8B-B14F-4D97-AF65-F5344CB8AC3E}">
        <p14:creationId xmlns:p14="http://schemas.microsoft.com/office/powerpoint/2010/main" val="41865018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914400" rtl="0" eaLnBrk="1" latinLnBrk="0" hangingPunct="1">
        <a:lnSpc>
          <a:spcPct val="90000"/>
        </a:lnSpc>
        <a:spcBef>
          <a:spcPct val="0"/>
        </a:spcBef>
        <a:buNone/>
        <a:defRPr sz="3600" kern="1200" cap="all" baseline="0">
          <a:solidFill>
            <a:schemeClr val="tx1"/>
          </a:solidFill>
          <a:latin typeface="Impact"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1F7F3-63D7-46C7-A24D-4D9F4EBAA34D}"/>
              </a:ext>
            </a:extLst>
          </p:cNvPr>
          <p:cNvSpPr>
            <a:spLocks noGrp="1"/>
          </p:cNvSpPr>
          <p:nvPr>
            <p:ph type="title"/>
          </p:nvPr>
        </p:nvSpPr>
        <p:spPr/>
        <p:txBody>
          <a:bodyPr>
            <a:normAutofit fontScale="90000"/>
          </a:bodyPr>
          <a:lstStyle/>
          <a:p>
            <a:r>
              <a:rPr lang="en-US" dirty="0"/>
              <a:t>Sys-Tech Approaches to Combating Human Trafficking</a:t>
            </a:r>
          </a:p>
        </p:txBody>
      </p:sp>
      <p:sp>
        <p:nvSpPr>
          <p:cNvPr id="3" name="Subtitle 2">
            <a:extLst>
              <a:ext uri="{FF2B5EF4-FFF2-40B4-BE49-F238E27FC236}">
                <a16:creationId xmlns:a16="http://schemas.microsoft.com/office/drawing/2014/main" id="{CA96F278-DD21-4BD2-8A78-3914B0460B1A}"/>
              </a:ext>
            </a:extLst>
          </p:cNvPr>
          <p:cNvSpPr>
            <a:spLocks noGrp="1"/>
          </p:cNvSpPr>
          <p:nvPr>
            <p:ph type="body" idx="1"/>
          </p:nvPr>
        </p:nvSpPr>
        <p:spPr>
          <a:xfrm>
            <a:off x="838202" y="2991173"/>
            <a:ext cx="4497087" cy="1441342"/>
          </a:xfrm>
        </p:spPr>
        <p:txBody>
          <a:bodyPr>
            <a:normAutofit/>
          </a:bodyPr>
          <a:lstStyle/>
          <a:p>
            <a:r>
              <a:rPr lang="en-US" dirty="0"/>
              <a:t>Dr. Chad Laux</a:t>
            </a:r>
          </a:p>
          <a:p>
            <a:r>
              <a:rPr lang="en-US" dirty="0"/>
              <a:t>Dr. Kate Seigfried-Spellar</a:t>
            </a:r>
          </a:p>
          <a:p>
            <a:endParaRPr lang="en-US" dirty="0"/>
          </a:p>
        </p:txBody>
      </p:sp>
    </p:spTree>
    <p:extLst>
      <p:ext uri="{BB962C8B-B14F-4D97-AF65-F5344CB8AC3E}">
        <p14:creationId xmlns:p14="http://schemas.microsoft.com/office/powerpoint/2010/main" val="41197814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3CFF6-7C6A-42C9-B607-8B28A3B7DC2D}"/>
              </a:ext>
            </a:extLst>
          </p:cNvPr>
          <p:cNvSpPr>
            <a:spLocks noGrp="1"/>
          </p:cNvSpPr>
          <p:nvPr>
            <p:ph type="title"/>
          </p:nvPr>
        </p:nvSpPr>
        <p:spPr/>
        <p:txBody>
          <a:bodyPr>
            <a:normAutofit fontScale="90000"/>
          </a:bodyPr>
          <a:lstStyle/>
          <a:p>
            <a:r>
              <a:rPr lang="en-US" dirty="0"/>
              <a:t>Flow Map for Mexico</a:t>
            </a:r>
          </a:p>
        </p:txBody>
      </p:sp>
      <p:pic>
        <p:nvPicPr>
          <p:cNvPr id="5" name="Picture 4">
            <a:extLst>
              <a:ext uri="{FF2B5EF4-FFF2-40B4-BE49-F238E27FC236}">
                <a16:creationId xmlns:a16="http://schemas.microsoft.com/office/drawing/2014/main" id="{4D4B27C9-2761-0A4F-8F84-81BC812C0B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5015" y="2215662"/>
            <a:ext cx="9051079" cy="4433557"/>
          </a:xfrm>
          <a:prstGeom prst="rect">
            <a:avLst/>
          </a:prstGeom>
        </p:spPr>
      </p:pic>
    </p:spTree>
    <p:extLst>
      <p:ext uri="{BB962C8B-B14F-4D97-AF65-F5344CB8AC3E}">
        <p14:creationId xmlns:p14="http://schemas.microsoft.com/office/powerpoint/2010/main" val="4202816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59D15-B82A-4E88-B277-FBA7E9423776}"/>
              </a:ext>
            </a:extLst>
          </p:cNvPr>
          <p:cNvSpPr>
            <a:spLocks noGrp="1"/>
          </p:cNvSpPr>
          <p:nvPr>
            <p:ph type="title"/>
          </p:nvPr>
        </p:nvSpPr>
        <p:spPr>
          <a:xfrm>
            <a:off x="838201" y="1190499"/>
            <a:ext cx="8443807" cy="432561"/>
          </a:xfrm>
        </p:spPr>
        <p:txBody>
          <a:bodyPr>
            <a:normAutofit fontScale="90000"/>
          </a:bodyPr>
          <a:lstStyle/>
          <a:p>
            <a:r>
              <a:rPr lang="en-US" dirty="0"/>
              <a:t>Mitigation Strategies</a:t>
            </a:r>
          </a:p>
        </p:txBody>
      </p:sp>
      <p:sp>
        <p:nvSpPr>
          <p:cNvPr id="3" name="Content Placeholder 2">
            <a:extLst>
              <a:ext uri="{FF2B5EF4-FFF2-40B4-BE49-F238E27FC236}">
                <a16:creationId xmlns:a16="http://schemas.microsoft.com/office/drawing/2014/main" id="{7B98E304-A7E1-4795-9137-57AD8102FCEE}"/>
              </a:ext>
            </a:extLst>
          </p:cNvPr>
          <p:cNvSpPr>
            <a:spLocks noGrp="1"/>
          </p:cNvSpPr>
          <p:nvPr>
            <p:ph idx="1"/>
          </p:nvPr>
        </p:nvSpPr>
        <p:spPr>
          <a:xfrm>
            <a:off x="838201" y="1805940"/>
            <a:ext cx="10713719" cy="4709160"/>
          </a:xfrm>
        </p:spPr>
        <p:txBody>
          <a:bodyPr>
            <a:noAutofit/>
          </a:bodyPr>
          <a:lstStyle/>
          <a:p>
            <a:pPr lvl="0">
              <a:lnSpc>
                <a:spcPct val="100000"/>
              </a:lnSpc>
            </a:pPr>
            <a:r>
              <a:rPr lang="en-US" sz="2400" dirty="0"/>
              <a:t>Creation of </a:t>
            </a:r>
            <a:r>
              <a:rPr lang="en-US" sz="2400" b="1" dirty="0"/>
              <a:t>national database</a:t>
            </a:r>
            <a:r>
              <a:rPr lang="en-US" sz="2400" dirty="0"/>
              <a:t> for FBI and local law enforcement to enter, access, and share pertinent information of Human Trafficking cases</a:t>
            </a:r>
          </a:p>
          <a:p>
            <a:pPr lvl="0">
              <a:lnSpc>
                <a:spcPct val="100000"/>
              </a:lnSpc>
            </a:pPr>
            <a:r>
              <a:rPr lang="en-US" sz="2400" b="1" dirty="0"/>
              <a:t>Enhancing existing social media platform (s)</a:t>
            </a:r>
            <a:r>
              <a:rPr lang="en-US" sz="2400" dirty="0"/>
              <a:t> to include space for survivor leaders, recent survivors and service providers to communicate and share information</a:t>
            </a:r>
          </a:p>
          <a:p>
            <a:pPr lvl="0">
              <a:lnSpc>
                <a:spcPct val="100000"/>
              </a:lnSpc>
            </a:pPr>
            <a:r>
              <a:rPr lang="en-US" sz="2400" dirty="0"/>
              <a:t>Expansion of existing </a:t>
            </a:r>
            <a:r>
              <a:rPr lang="en-US" sz="2400" b="1" dirty="0"/>
              <a:t>mobile-based apps</a:t>
            </a:r>
            <a:r>
              <a:rPr lang="en-US" sz="2400" dirty="0"/>
              <a:t> for survivors, service providers, and law enforcement to provide information on local services available for survivors</a:t>
            </a:r>
          </a:p>
          <a:p>
            <a:pPr lvl="0">
              <a:lnSpc>
                <a:spcPct val="100000"/>
              </a:lnSpc>
            </a:pPr>
            <a:r>
              <a:rPr lang="en-US" sz="2400" dirty="0"/>
              <a:t>Including an </a:t>
            </a:r>
            <a:r>
              <a:rPr lang="en-US" sz="2400" b="1" dirty="0"/>
              <a:t>emergency function</a:t>
            </a:r>
            <a:r>
              <a:rPr lang="en-US" sz="2400" dirty="0"/>
              <a:t> to existing mobile-based apps commonly used by youth that instantly notifies specifies contacts and/or local law enforcement</a:t>
            </a:r>
          </a:p>
        </p:txBody>
      </p:sp>
    </p:spTree>
    <p:extLst>
      <p:ext uri="{BB962C8B-B14F-4D97-AF65-F5344CB8AC3E}">
        <p14:creationId xmlns:p14="http://schemas.microsoft.com/office/powerpoint/2010/main" val="13155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59D15-B82A-4E88-B277-FBA7E9423776}"/>
              </a:ext>
            </a:extLst>
          </p:cNvPr>
          <p:cNvSpPr>
            <a:spLocks noGrp="1"/>
          </p:cNvSpPr>
          <p:nvPr>
            <p:ph type="title"/>
          </p:nvPr>
        </p:nvSpPr>
        <p:spPr>
          <a:xfrm>
            <a:off x="838201" y="1190499"/>
            <a:ext cx="8443807" cy="432561"/>
          </a:xfrm>
        </p:spPr>
        <p:txBody>
          <a:bodyPr>
            <a:normAutofit fontScale="90000"/>
          </a:bodyPr>
          <a:lstStyle/>
          <a:p>
            <a:r>
              <a:rPr lang="en-US" dirty="0"/>
              <a:t>Mitigation Strategies</a:t>
            </a:r>
          </a:p>
        </p:txBody>
      </p:sp>
      <p:sp>
        <p:nvSpPr>
          <p:cNvPr id="3" name="Content Placeholder 2">
            <a:extLst>
              <a:ext uri="{FF2B5EF4-FFF2-40B4-BE49-F238E27FC236}">
                <a16:creationId xmlns:a16="http://schemas.microsoft.com/office/drawing/2014/main" id="{7B98E304-A7E1-4795-9137-57AD8102FCEE}"/>
              </a:ext>
            </a:extLst>
          </p:cNvPr>
          <p:cNvSpPr>
            <a:spLocks noGrp="1"/>
          </p:cNvSpPr>
          <p:nvPr>
            <p:ph idx="1"/>
          </p:nvPr>
        </p:nvSpPr>
        <p:spPr>
          <a:xfrm>
            <a:off x="838201" y="1805940"/>
            <a:ext cx="10837984" cy="4709160"/>
          </a:xfrm>
        </p:spPr>
        <p:txBody>
          <a:bodyPr>
            <a:normAutofit fontScale="85000" lnSpcReduction="20000"/>
          </a:bodyPr>
          <a:lstStyle/>
          <a:p>
            <a:pPr lvl="0">
              <a:lnSpc>
                <a:spcPct val="120000"/>
              </a:lnSpc>
            </a:pPr>
            <a:r>
              <a:rPr lang="en-US" b="1" dirty="0"/>
              <a:t>Creating a digital platform for service providers</a:t>
            </a:r>
            <a:r>
              <a:rPr lang="en-US" dirty="0"/>
              <a:t> that facilitates secure and prompt cross-sectional information-sharing for stakeholders involved with human trafficked survivors receiving rehabilitative services</a:t>
            </a:r>
          </a:p>
          <a:p>
            <a:pPr lvl="0">
              <a:lnSpc>
                <a:spcPct val="120000"/>
              </a:lnSpc>
            </a:pPr>
            <a:r>
              <a:rPr lang="en-US" b="1" dirty="0"/>
              <a:t>Internship and employment opportunities</a:t>
            </a:r>
            <a:r>
              <a:rPr lang="en-US" dirty="0"/>
              <a:t> for human trafficking survivors</a:t>
            </a:r>
          </a:p>
          <a:p>
            <a:pPr lvl="0">
              <a:lnSpc>
                <a:spcPct val="120000"/>
              </a:lnSpc>
            </a:pPr>
            <a:r>
              <a:rPr lang="en-US" dirty="0"/>
              <a:t>Facilitating an </a:t>
            </a:r>
            <a:r>
              <a:rPr lang="en-US" b="1" dirty="0"/>
              <a:t>app-based challenge for survivors</a:t>
            </a:r>
            <a:r>
              <a:rPr lang="en-US" dirty="0"/>
              <a:t> to develop ways to prevent sex-trafficking of youth, intervene with victims, enhance after-care services and reduce recidivism rates. </a:t>
            </a:r>
          </a:p>
          <a:p>
            <a:pPr lvl="0">
              <a:lnSpc>
                <a:spcPct val="120000"/>
              </a:lnSpc>
            </a:pPr>
            <a:r>
              <a:rPr lang="en-US" dirty="0"/>
              <a:t>Further research on the </a:t>
            </a:r>
            <a:r>
              <a:rPr lang="en-US" b="1" dirty="0"/>
              <a:t>interplay of technology</a:t>
            </a:r>
            <a:r>
              <a:rPr lang="en-US" dirty="0"/>
              <a:t> with the following populations: at risk-youth in schools and the child welfare system; mental and physical health of human trafficked victims and survivors; child labor practices; labor and sex trafficking in adults. </a:t>
            </a:r>
          </a:p>
        </p:txBody>
      </p:sp>
    </p:spTree>
    <p:extLst>
      <p:ext uri="{BB962C8B-B14F-4D97-AF65-F5344CB8AC3E}">
        <p14:creationId xmlns:p14="http://schemas.microsoft.com/office/powerpoint/2010/main" val="3188154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59D15-B82A-4E88-B277-FBA7E9423776}"/>
              </a:ext>
            </a:extLst>
          </p:cNvPr>
          <p:cNvSpPr>
            <a:spLocks noGrp="1"/>
          </p:cNvSpPr>
          <p:nvPr>
            <p:ph type="title"/>
          </p:nvPr>
        </p:nvSpPr>
        <p:spPr>
          <a:xfrm>
            <a:off x="820617" y="1612529"/>
            <a:ext cx="8443807" cy="432561"/>
          </a:xfrm>
        </p:spPr>
        <p:txBody>
          <a:bodyPr>
            <a:normAutofit fontScale="90000"/>
          </a:bodyPr>
          <a:lstStyle/>
          <a:p>
            <a:r>
              <a:rPr lang="en-US" dirty="0"/>
              <a:t>Sys-Tech approach</a:t>
            </a:r>
            <a:br>
              <a:rPr lang="en-US" dirty="0"/>
            </a:br>
            <a:r>
              <a:rPr lang="en-US" dirty="0"/>
              <a:t/>
            </a:r>
            <a:br>
              <a:rPr lang="en-US" dirty="0"/>
            </a:br>
            <a:r>
              <a:rPr lang="en-US" dirty="0"/>
              <a:t/>
            </a:r>
            <a:br>
              <a:rPr lang="en-US" dirty="0"/>
            </a:br>
            <a:r>
              <a:rPr lang="en-US" dirty="0"/>
              <a:t>When does the human trafficking process fail?</a:t>
            </a:r>
          </a:p>
        </p:txBody>
      </p:sp>
    </p:spTree>
    <p:extLst>
      <p:ext uri="{BB962C8B-B14F-4D97-AF65-F5344CB8AC3E}">
        <p14:creationId xmlns:p14="http://schemas.microsoft.com/office/powerpoint/2010/main" val="1542419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D9319-0E7B-4B73-BDCB-AC1DEB762008}"/>
              </a:ext>
            </a:extLst>
          </p:cNvPr>
          <p:cNvSpPr>
            <a:spLocks noGrp="1"/>
          </p:cNvSpPr>
          <p:nvPr>
            <p:ph type="title"/>
          </p:nvPr>
        </p:nvSpPr>
        <p:spPr>
          <a:xfrm>
            <a:off x="838201" y="1266699"/>
            <a:ext cx="8443807" cy="432561"/>
          </a:xfrm>
        </p:spPr>
        <p:txBody>
          <a:bodyPr>
            <a:normAutofit fontScale="90000"/>
          </a:bodyPr>
          <a:lstStyle/>
          <a:p>
            <a:r>
              <a:rPr lang="en-US" dirty="0"/>
              <a:t>FMEA Sys-Tech Approach</a:t>
            </a:r>
          </a:p>
        </p:txBody>
      </p:sp>
      <p:sp>
        <p:nvSpPr>
          <p:cNvPr id="3" name="Content Placeholder 2">
            <a:extLst>
              <a:ext uri="{FF2B5EF4-FFF2-40B4-BE49-F238E27FC236}">
                <a16:creationId xmlns:a16="http://schemas.microsoft.com/office/drawing/2014/main" id="{50E7912E-083A-4560-86A5-AFE4A0E0642E}"/>
              </a:ext>
            </a:extLst>
          </p:cNvPr>
          <p:cNvSpPr>
            <a:spLocks noGrp="1"/>
          </p:cNvSpPr>
          <p:nvPr>
            <p:ph idx="1"/>
          </p:nvPr>
        </p:nvSpPr>
        <p:spPr>
          <a:xfrm>
            <a:off x="838201" y="1951892"/>
            <a:ext cx="10972799" cy="4532728"/>
          </a:xfrm>
        </p:spPr>
        <p:txBody>
          <a:bodyPr>
            <a:noAutofit/>
          </a:bodyPr>
          <a:lstStyle/>
          <a:p>
            <a:pPr marL="0" indent="0">
              <a:lnSpc>
                <a:spcPct val="100000"/>
              </a:lnSpc>
              <a:buNone/>
            </a:pPr>
            <a:r>
              <a:rPr lang="en-US" b="1" dirty="0"/>
              <a:t>Research Objective:</a:t>
            </a:r>
          </a:p>
          <a:p>
            <a:pPr lvl="1">
              <a:lnSpc>
                <a:spcPct val="100000"/>
              </a:lnSpc>
            </a:pPr>
            <a:r>
              <a:rPr lang="en-US" sz="2800" dirty="0"/>
              <a:t>Apply a systems engineering approach to understand the human sex trafficking process in order to identify efficient ways to mitigate </a:t>
            </a:r>
          </a:p>
          <a:p>
            <a:pPr marL="0" indent="0">
              <a:lnSpc>
                <a:spcPct val="100000"/>
              </a:lnSpc>
              <a:buNone/>
            </a:pPr>
            <a:endParaRPr lang="en-US" sz="100" dirty="0"/>
          </a:p>
          <a:p>
            <a:pPr marL="0" indent="0">
              <a:lnSpc>
                <a:spcPct val="100000"/>
              </a:lnSpc>
              <a:buNone/>
            </a:pPr>
            <a:r>
              <a:rPr lang="en-US" b="1" dirty="0"/>
              <a:t>Specific aim:</a:t>
            </a:r>
          </a:p>
          <a:p>
            <a:pPr lvl="1">
              <a:lnSpc>
                <a:spcPct val="100000"/>
              </a:lnSpc>
            </a:pPr>
            <a:r>
              <a:rPr lang="en-US" sz="2800" dirty="0"/>
              <a:t>Construct a Failure Mode and Effects Analysis (FMEA) to identify the most critical points where criminal elements are likely to fail</a:t>
            </a:r>
          </a:p>
        </p:txBody>
      </p:sp>
    </p:spTree>
    <p:extLst>
      <p:ext uri="{BB962C8B-B14F-4D97-AF65-F5344CB8AC3E}">
        <p14:creationId xmlns:p14="http://schemas.microsoft.com/office/powerpoint/2010/main" val="6698919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991AC-4235-48C9-919A-29238D7166A3}"/>
              </a:ext>
            </a:extLst>
          </p:cNvPr>
          <p:cNvSpPr>
            <a:spLocks noGrp="1"/>
          </p:cNvSpPr>
          <p:nvPr>
            <p:ph type="title"/>
          </p:nvPr>
        </p:nvSpPr>
        <p:spPr>
          <a:xfrm>
            <a:off x="864578" y="1323556"/>
            <a:ext cx="8443807" cy="432561"/>
          </a:xfrm>
        </p:spPr>
        <p:txBody>
          <a:bodyPr>
            <a:normAutofit fontScale="90000"/>
          </a:bodyPr>
          <a:lstStyle/>
          <a:p>
            <a:r>
              <a:rPr lang="en-US" dirty="0"/>
              <a:t>How to be a Systems thinker</a:t>
            </a:r>
          </a:p>
        </p:txBody>
      </p:sp>
      <p:pic>
        <p:nvPicPr>
          <p:cNvPr id="5" name="Content Placeholder 4" descr="A close up of text on a white background&#10;&#10;Description automatically generated">
            <a:extLst>
              <a:ext uri="{FF2B5EF4-FFF2-40B4-BE49-F238E27FC236}">
                <a16:creationId xmlns:a16="http://schemas.microsoft.com/office/drawing/2014/main" id="{E2DEF61C-56CC-42D7-A6A3-BEFF1FC0947A}"/>
              </a:ext>
            </a:extLst>
          </p:cNvPr>
          <p:cNvPicPr>
            <a:picLocks noGrp="1" noChangeAspect="1"/>
          </p:cNvPicPr>
          <p:nvPr>
            <p:ph idx="1"/>
          </p:nvPr>
        </p:nvPicPr>
        <p:blipFill>
          <a:blip r:embed="rId2" cstate="hqprint">
            <a:extLst>
              <a:ext uri="{28A0092B-C50C-407E-A947-70E740481C1C}">
                <a14:useLocalDpi xmlns:a14="http://schemas.microsoft.com/office/drawing/2010/main" val="0"/>
              </a:ext>
            </a:extLst>
          </a:blip>
          <a:stretch>
            <a:fillRect/>
          </a:stretch>
        </p:blipFill>
        <p:spPr>
          <a:xfrm>
            <a:off x="1811215" y="1785393"/>
            <a:ext cx="7614138" cy="4690347"/>
          </a:xfrm>
        </p:spPr>
      </p:pic>
    </p:spTree>
    <p:extLst>
      <p:ext uri="{BB962C8B-B14F-4D97-AF65-F5344CB8AC3E}">
        <p14:creationId xmlns:p14="http://schemas.microsoft.com/office/powerpoint/2010/main" val="19704175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931A4-6403-4039-9EFC-41E7CDC53D02}"/>
              </a:ext>
            </a:extLst>
          </p:cNvPr>
          <p:cNvSpPr>
            <a:spLocks noGrp="1"/>
          </p:cNvSpPr>
          <p:nvPr>
            <p:ph type="title"/>
          </p:nvPr>
        </p:nvSpPr>
        <p:spPr/>
        <p:txBody>
          <a:bodyPr>
            <a:normAutofit fontScale="90000"/>
          </a:bodyPr>
          <a:lstStyle/>
          <a:p>
            <a:r>
              <a:rPr lang="en-US" dirty="0"/>
              <a:t>FMEA</a:t>
            </a:r>
          </a:p>
        </p:txBody>
      </p:sp>
      <p:sp>
        <p:nvSpPr>
          <p:cNvPr id="3" name="Content Placeholder 2">
            <a:extLst>
              <a:ext uri="{FF2B5EF4-FFF2-40B4-BE49-F238E27FC236}">
                <a16:creationId xmlns:a16="http://schemas.microsoft.com/office/drawing/2014/main" id="{B8F0CC58-C758-4961-A36B-F348DA3FF995}"/>
              </a:ext>
            </a:extLst>
          </p:cNvPr>
          <p:cNvSpPr>
            <a:spLocks noGrp="1"/>
          </p:cNvSpPr>
          <p:nvPr>
            <p:ph idx="1"/>
          </p:nvPr>
        </p:nvSpPr>
        <p:spPr>
          <a:xfrm>
            <a:off x="838201" y="2444262"/>
            <a:ext cx="11031414" cy="3728269"/>
          </a:xfrm>
        </p:spPr>
        <p:txBody>
          <a:bodyPr>
            <a:normAutofit/>
          </a:bodyPr>
          <a:lstStyle/>
          <a:p>
            <a:r>
              <a:rPr lang="en-US" dirty="0"/>
              <a:t>First developed by US military to study how systems fail for reliability purposes</a:t>
            </a:r>
          </a:p>
          <a:p>
            <a:r>
              <a:rPr lang="en-US" dirty="0"/>
              <a:t>Inductive Reasoning – SMEs and data</a:t>
            </a:r>
          </a:p>
          <a:p>
            <a:r>
              <a:rPr lang="en-US" dirty="0"/>
              <a:t>Based upon occurrence, severity, and ability to detect failures</a:t>
            </a:r>
          </a:p>
          <a:p>
            <a:r>
              <a:rPr lang="en-US" dirty="0"/>
              <a:t>Risk based</a:t>
            </a:r>
          </a:p>
          <a:p>
            <a:r>
              <a:rPr lang="en-US" dirty="0"/>
              <a:t>Used in this study on how we can intercede and disrupt these systems</a:t>
            </a:r>
          </a:p>
        </p:txBody>
      </p:sp>
    </p:spTree>
    <p:extLst>
      <p:ext uri="{BB962C8B-B14F-4D97-AF65-F5344CB8AC3E}">
        <p14:creationId xmlns:p14="http://schemas.microsoft.com/office/powerpoint/2010/main" val="36913584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A1885-4AFE-44BE-B5F3-AF212318A3FD}"/>
              </a:ext>
            </a:extLst>
          </p:cNvPr>
          <p:cNvSpPr>
            <a:spLocks noGrp="1"/>
          </p:cNvSpPr>
          <p:nvPr>
            <p:ph type="title"/>
          </p:nvPr>
        </p:nvSpPr>
        <p:spPr>
          <a:xfrm>
            <a:off x="662355" y="6159324"/>
            <a:ext cx="8443807" cy="432561"/>
          </a:xfrm>
        </p:spPr>
        <p:txBody>
          <a:bodyPr>
            <a:noAutofit/>
          </a:bodyPr>
          <a:lstStyle/>
          <a:p>
            <a:r>
              <a:rPr lang="en-US" sz="2800" dirty="0"/>
              <a:t>Cause &amp; Effect Diagram for FMEA - results</a:t>
            </a:r>
          </a:p>
        </p:txBody>
      </p:sp>
      <p:pic>
        <p:nvPicPr>
          <p:cNvPr id="4" name="Imagen 31">
            <a:extLst>
              <a:ext uri="{FF2B5EF4-FFF2-40B4-BE49-F238E27FC236}">
                <a16:creationId xmlns:a16="http://schemas.microsoft.com/office/drawing/2014/main" id="{E91EE273-6B2F-6242-9BC5-BFEC3688157F}"/>
              </a:ext>
            </a:extLst>
          </p:cNvPr>
          <p:cNvPicPr/>
          <p:nvPr/>
        </p:nvPicPr>
        <p:blipFill>
          <a:blip r:embed="rId2"/>
          <a:stretch>
            <a:fillRect/>
          </a:stretch>
        </p:blipFill>
        <p:spPr>
          <a:xfrm>
            <a:off x="1611924" y="0"/>
            <a:ext cx="7913076" cy="6030742"/>
          </a:xfrm>
          <a:prstGeom prst="rect">
            <a:avLst/>
          </a:prstGeom>
        </p:spPr>
      </p:pic>
    </p:spTree>
    <p:extLst>
      <p:ext uri="{BB962C8B-B14F-4D97-AF65-F5344CB8AC3E}">
        <p14:creationId xmlns:p14="http://schemas.microsoft.com/office/powerpoint/2010/main" val="2034465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2472F-C736-4177-9D29-2E929A462ECA}"/>
              </a:ext>
            </a:extLst>
          </p:cNvPr>
          <p:cNvSpPr>
            <a:spLocks noGrp="1"/>
          </p:cNvSpPr>
          <p:nvPr>
            <p:ph type="title"/>
          </p:nvPr>
        </p:nvSpPr>
        <p:spPr/>
        <p:txBody>
          <a:bodyPr>
            <a:normAutofit fontScale="90000"/>
          </a:bodyPr>
          <a:lstStyle/>
          <a:p>
            <a:r>
              <a:rPr lang="en-US" dirty="0"/>
              <a:t>Cause &amp; Effect Diagram Activity</a:t>
            </a:r>
          </a:p>
        </p:txBody>
      </p:sp>
      <p:pic>
        <p:nvPicPr>
          <p:cNvPr id="5" name="Picture 4">
            <a:extLst>
              <a:ext uri="{FF2B5EF4-FFF2-40B4-BE49-F238E27FC236}">
                <a16:creationId xmlns:a16="http://schemas.microsoft.com/office/drawing/2014/main" id="{6F0D9381-4FFC-1545-92A0-2902286A3A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229" y="2303095"/>
            <a:ext cx="10365313" cy="3323981"/>
          </a:xfrm>
          <a:prstGeom prst="rect">
            <a:avLst/>
          </a:prstGeom>
        </p:spPr>
      </p:pic>
      <p:sp>
        <p:nvSpPr>
          <p:cNvPr id="6" name="Rectangle 5">
            <a:extLst>
              <a:ext uri="{FF2B5EF4-FFF2-40B4-BE49-F238E27FC236}">
                <a16:creationId xmlns:a16="http://schemas.microsoft.com/office/drawing/2014/main" id="{18CAEC89-A086-AC43-BFE1-D4979D799C66}"/>
              </a:ext>
            </a:extLst>
          </p:cNvPr>
          <p:cNvSpPr/>
          <p:nvPr/>
        </p:nvSpPr>
        <p:spPr>
          <a:xfrm>
            <a:off x="8669215" y="4994031"/>
            <a:ext cx="298939" cy="14067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0A8F39D-E0F4-744C-8F29-E7C295B770D0}"/>
              </a:ext>
            </a:extLst>
          </p:cNvPr>
          <p:cNvSpPr/>
          <p:nvPr/>
        </p:nvSpPr>
        <p:spPr>
          <a:xfrm>
            <a:off x="9246839" y="4994031"/>
            <a:ext cx="298939" cy="14067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1B589E9-F58A-0B41-8DFE-C599C594FC35}"/>
              </a:ext>
            </a:extLst>
          </p:cNvPr>
          <p:cNvSpPr/>
          <p:nvPr/>
        </p:nvSpPr>
        <p:spPr>
          <a:xfrm>
            <a:off x="9857251" y="4994030"/>
            <a:ext cx="298939" cy="14067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C9612B5-A8BD-6F41-9AEB-3B39B7179ABB}"/>
              </a:ext>
            </a:extLst>
          </p:cNvPr>
          <p:cNvSpPr/>
          <p:nvPr/>
        </p:nvSpPr>
        <p:spPr>
          <a:xfrm>
            <a:off x="8757137" y="5169874"/>
            <a:ext cx="298939" cy="14067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5852E3-A6BE-0142-B8CA-FD85A720E362}"/>
              </a:ext>
            </a:extLst>
          </p:cNvPr>
          <p:cNvSpPr/>
          <p:nvPr/>
        </p:nvSpPr>
        <p:spPr>
          <a:xfrm>
            <a:off x="9246838" y="5210908"/>
            <a:ext cx="298939" cy="14067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53612B6-B793-B049-A5DF-2488AF57CEDD}"/>
              </a:ext>
            </a:extLst>
          </p:cNvPr>
          <p:cNvSpPr/>
          <p:nvPr/>
        </p:nvSpPr>
        <p:spPr>
          <a:xfrm>
            <a:off x="10461396" y="4994029"/>
            <a:ext cx="298939" cy="14067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C2F52D6-A64D-C74F-B66C-2F61035DC65C}"/>
              </a:ext>
            </a:extLst>
          </p:cNvPr>
          <p:cNvSpPr/>
          <p:nvPr/>
        </p:nvSpPr>
        <p:spPr>
          <a:xfrm>
            <a:off x="10491633" y="5164013"/>
            <a:ext cx="298939" cy="14067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1203321-223D-9144-B45F-08948D7711D1}"/>
              </a:ext>
            </a:extLst>
          </p:cNvPr>
          <p:cNvSpPr/>
          <p:nvPr/>
        </p:nvSpPr>
        <p:spPr>
          <a:xfrm>
            <a:off x="9869235" y="5164013"/>
            <a:ext cx="298939" cy="14067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A197AF3-BD09-EB44-8035-51E30EEA28E9}"/>
              </a:ext>
            </a:extLst>
          </p:cNvPr>
          <p:cNvSpPr/>
          <p:nvPr/>
        </p:nvSpPr>
        <p:spPr>
          <a:xfrm>
            <a:off x="9246837" y="5357446"/>
            <a:ext cx="298939" cy="14067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C449711-5DD8-614C-AF81-F824853AFA9B}"/>
              </a:ext>
            </a:extLst>
          </p:cNvPr>
          <p:cNvSpPr/>
          <p:nvPr/>
        </p:nvSpPr>
        <p:spPr>
          <a:xfrm>
            <a:off x="8680938" y="5386753"/>
            <a:ext cx="298939" cy="14067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552631B-2A41-DC40-B2A6-D6FC7689D722}"/>
              </a:ext>
            </a:extLst>
          </p:cNvPr>
          <p:cNvSpPr/>
          <p:nvPr/>
        </p:nvSpPr>
        <p:spPr>
          <a:xfrm>
            <a:off x="9844717" y="5376884"/>
            <a:ext cx="298939" cy="14067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1DB144F-7511-5744-8E46-ACA9B725B6A5}"/>
              </a:ext>
            </a:extLst>
          </p:cNvPr>
          <p:cNvSpPr/>
          <p:nvPr/>
        </p:nvSpPr>
        <p:spPr>
          <a:xfrm>
            <a:off x="10456464" y="5394468"/>
            <a:ext cx="298939" cy="14067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3EB6601-53A7-4944-BD5A-F5EBE4591B30}"/>
              </a:ext>
            </a:extLst>
          </p:cNvPr>
          <p:cNvSpPr/>
          <p:nvPr/>
        </p:nvSpPr>
        <p:spPr>
          <a:xfrm>
            <a:off x="8546124" y="4290647"/>
            <a:ext cx="2391507" cy="28135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93639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2472F-C736-4177-9D29-2E929A462ECA}"/>
              </a:ext>
            </a:extLst>
          </p:cNvPr>
          <p:cNvSpPr>
            <a:spLocks noGrp="1"/>
          </p:cNvSpPr>
          <p:nvPr>
            <p:ph type="title"/>
          </p:nvPr>
        </p:nvSpPr>
        <p:spPr/>
        <p:txBody>
          <a:bodyPr>
            <a:normAutofit fontScale="90000"/>
          </a:bodyPr>
          <a:lstStyle/>
          <a:p>
            <a:r>
              <a:rPr lang="en-US" dirty="0"/>
              <a:t>Chat analysis triage Tool</a:t>
            </a:r>
          </a:p>
        </p:txBody>
      </p:sp>
      <p:sp>
        <p:nvSpPr>
          <p:cNvPr id="3" name="Content Placeholder 2">
            <a:extLst>
              <a:ext uri="{FF2B5EF4-FFF2-40B4-BE49-F238E27FC236}">
                <a16:creationId xmlns:a16="http://schemas.microsoft.com/office/drawing/2014/main" id="{593B4569-1FD4-475A-BC74-E43E8EDA5131}"/>
              </a:ext>
            </a:extLst>
          </p:cNvPr>
          <p:cNvSpPr>
            <a:spLocks noGrp="1"/>
          </p:cNvSpPr>
          <p:nvPr>
            <p:ph idx="1"/>
          </p:nvPr>
        </p:nvSpPr>
        <p:spPr>
          <a:xfrm>
            <a:off x="838201" y="2434398"/>
            <a:ext cx="9905999" cy="3491949"/>
          </a:xfrm>
        </p:spPr>
        <p:txBody>
          <a:bodyPr/>
          <a:lstStyle/>
          <a:p>
            <a:pPr marL="0" indent="0">
              <a:buNone/>
            </a:pPr>
            <a:r>
              <a:rPr lang="en-US" b="1" dirty="0"/>
              <a:t>Can we identify the motivation of an internet offender based on their chats with a minor?</a:t>
            </a:r>
          </a:p>
        </p:txBody>
      </p:sp>
    </p:spTree>
    <p:extLst>
      <p:ext uri="{BB962C8B-B14F-4D97-AF65-F5344CB8AC3E}">
        <p14:creationId xmlns:p14="http://schemas.microsoft.com/office/powerpoint/2010/main" val="1716592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BF826-AC7A-4879-BE90-F986800E6A2C}"/>
              </a:ext>
            </a:extLst>
          </p:cNvPr>
          <p:cNvSpPr>
            <a:spLocks noGrp="1"/>
          </p:cNvSpPr>
          <p:nvPr>
            <p:ph type="title"/>
          </p:nvPr>
        </p:nvSpPr>
        <p:spPr/>
        <p:txBody>
          <a:bodyPr>
            <a:normAutofit fontScale="90000"/>
          </a:bodyPr>
          <a:lstStyle/>
          <a:p>
            <a:r>
              <a:rPr lang="en-US" dirty="0"/>
              <a:t>Outline</a:t>
            </a:r>
          </a:p>
        </p:txBody>
      </p:sp>
      <p:sp>
        <p:nvSpPr>
          <p:cNvPr id="3" name="Content Placeholder 2">
            <a:extLst>
              <a:ext uri="{FF2B5EF4-FFF2-40B4-BE49-F238E27FC236}">
                <a16:creationId xmlns:a16="http://schemas.microsoft.com/office/drawing/2014/main" id="{2EDE0607-A26C-4597-B674-CF825D900BCF}"/>
              </a:ext>
            </a:extLst>
          </p:cNvPr>
          <p:cNvSpPr>
            <a:spLocks noGrp="1"/>
          </p:cNvSpPr>
          <p:nvPr>
            <p:ph idx="1"/>
          </p:nvPr>
        </p:nvSpPr>
        <p:spPr/>
        <p:txBody>
          <a:bodyPr/>
          <a:lstStyle/>
          <a:p>
            <a:r>
              <a:rPr lang="en-US" sz="3200" dirty="0"/>
              <a:t>Overview of Human Trafficking</a:t>
            </a:r>
          </a:p>
          <a:p>
            <a:r>
              <a:rPr lang="en-US" sz="3200" dirty="0"/>
              <a:t>Sys-Tech Approaches</a:t>
            </a:r>
          </a:p>
          <a:p>
            <a:r>
              <a:rPr lang="en-US" sz="3200" dirty="0"/>
              <a:t>Failure Mode Effects Analysis (FMEA)</a:t>
            </a:r>
          </a:p>
          <a:p>
            <a:r>
              <a:rPr lang="en-US" sz="3200" dirty="0"/>
              <a:t>Chat Analysis Triage Tool (CATT)</a:t>
            </a:r>
          </a:p>
          <a:p>
            <a:r>
              <a:rPr lang="en-US" sz="3200" dirty="0"/>
              <a:t>Q&amp;A</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17162723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2472F-C736-4177-9D29-2E929A462ECA}"/>
              </a:ext>
            </a:extLst>
          </p:cNvPr>
          <p:cNvSpPr>
            <a:spLocks noGrp="1"/>
          </p:cNvSpPr>
          <p:nvPr>
            <p:ph type="title"/>
          </p:nvPr>
        </p:nvSpPr>
        <p:spPr/>
        <p:txBody>
          <a:bodyPr>
            <a:normAutofit fontScale="90000"/>
          </a:bodyPr>
          <a:lstStyle/>
          <a:p>
            <a:r>
              <a:rPr lang="en-US" dirty="0"/>
              <a:t>Solicitation of minors</a:t>
            </a:r>
          </a:p>
        </p:txBody>
      </p:sp>
      <p:sp>
        <p:nvSpPr>
          <p:cNvPr id="3" name="Content Placeholder 2">
            <a:extLst>
              <a:ext uri="{FF2B5EF4-FFF2-40B4-BE49-F238E27FC236}">
                <a16:creationId xmlns:a16="http://schemas.microsoft.com/office/drawing/2014/main" id="{593B4569-1FD4-475A-BC74-E43E8EDA5131}"/>
              </a:ext>
            </a:extLst>
          </p:cNvPr>
          <p:cNvSpPr>
            <a:spLocks noGrp="1"/>
          </p:cNvSpPr>
          <p:nvPr>
            <p:ph idx="1"/>
          </p:nvPr>
        </p:nvSpPr>
        <p:spPr>
          <a:xfrm>
            <a:off x="838201" y="2434398"/>
            <a:ext cx="11172091" cy="4036740"/>
          </a:xfrm>
        </p:spPr>
        <p:txBody>
          <a:bodyPr>
            <a:normAutofit fontScale="92500" lnSpcReduction="10000"/>
          </a:bodyPr>
          <a:lstStyle/>
          <a:p>
            <a:pPr marL="0" indent="0">
              <a:buNone/>
            </a:pPr>
            <a:r>
              <a:rPr lang="en-US" sz="3200" b="1" dirty="0">
                <a:latin typeface="Garamond" panose="02020404030301010803" pitchFamily="18" charset="0"/>
              </a:rPr>
              <a:t>Online enticement is a broad category of online exploitation: </a:t>
            </a:r>
          </a:p>
          <a:p>
            <a:pPr marL="1771650" lvl="1" indent="-571500"/>
            <a:r>
              <a:rPr lang="en-US" sz="3200" dirty="0">
                <a:latin typeface="Garamond" panose="02020404030301010803" pitchFamily="18" charset="0"/>
              </a:rPr>
              <a:t>being groomed to take sexually explicit images </a:t>
            </a:r>
          </a:p>
          <a:p>
            <a:pPr marL="1771650" lvl="1" indent="-571500"/>
            <a:r>
              <a:rPr lang="en-US" sz="3200" dirty="0">
                <a:latin typeface="Garamond" panose="02020404030301010803" pitchFamily="18" charset="0"/>
              </a:rPr>
              <a:t>meet face-to-face for sexual purposes</a:t>
            </a:r>
          </a:p>
          <a:p>
            <a:pPr marL="1771650" lvl="1" indent="-571500"/>
            <a:r>
              <a:rPr lang="en-US" sz="3200" dirty="0">
                <a:latin typeface="Garamond" panose="02020404030301010803" pitchFamily="18" charset="0"/>
              </a:rPr>
              <a:t>engage in a sexual conversation (NCMEC, 2018). </a:t>
            </a:r>
          </a:p>
          <a:p>
            <a:endParaRPr lang="en-US" altLang="en-US" sz="3200" b="1" dirty="0">
              <a:latin typeface="Garamond" panose="02020404030301010803" pitchFamily="18" charset="0"/>
            </a:endParaRPr>
          </a:p>
          <a:p>
            <a:pPr marL="0" indent="0">
              <a:buNone/>
            </a:pPr>
            <a:r>
              <a:rPr lang="en-US" altLang="en-US" sz="3200" dirty="0">
                <a:latin typeface="Garamond" panose="02020404030301010803" pitchFamily="18" charset="0"/>
              </a:rPr>
              <a:t>It is estimated that 750,000 adults seek sex with minors daily (FBI, 2015).</a:t>
            </a:r>
          </a:p>
          <a:p>
            <a:endParaRPr lang="en-US" altLang="en-US" sz="3200" b="1" dirty="0">
              <a:latin typeface="Garamond" panose="02020404030301010803" pitchFamily="18" charset="0"/>
            </a:endParaRPr>
          </a:p>
          <a:p>
            <a:pPr marL="0" indent="0">
              <a:buNone/>
            </a:pPr>
            <a:r>
              <a:rPr lang="en-US" altLang="en-US" sz="3200" dirty="0">
                <a:latin typeface="Garamond" panose="02020404030301010803" pitchFamily="18" charset="0"/>
              </a:rPr>
              <a:t>1 out of 25 children will experience a sexual solicitation online, where the offender asks to meet-up for sex.</a:t>
            </a:r>
          </a:p>
        </p:txBody>
      </p:sp>
    </p:spTree>
    <p:extLst>
      <p:ext uri="{BB962C8B-B14F-4D97-AF65-F5344CB8AC3E}">
        <p14:creationId xmlns:p14="http://schemas.microsoft.com/office/powerpoint/2010/main" val="33878818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2472F-C736-4177-9D29-2E929A462ECA}"/>
              </a:ext>
            </a:extLst>
          </p:cNvPr>
          <p:cNvSpPr>
            <a:spLocks noGrp="1"/>
          </p:cNvSpPr>
          <p:nvPr>
            <p:ph type="title"/>
          </p:nvPr>
        </p:nvSpPr>
        <p:spPr/>
        <p:txBody>
          <a:bodyPr>
            <a:normAutofit fontScale="90000"/>
          </a:bodyPr>
          <a:lstStyle/>
          <a:p>
            <a:r>
              <a:rPr lang="en-US" dirty="0"/>
              <a:t>Solicitation of minors</a:t>
            </a:r>
          </a:p>
        </p:txBody>
      </p:sp>
      <p:sp>
        <p:nvSpPr>
          <p:cNvPr id="3" name="Content Placeholder 2">
            <a:extLst>
              <a:ext uri="{FF2B5EF4-FFF2-40B4-BE49-F238E27FC236}">
                <a16:creationId xmlns:a16="http://schemas.microsoft.com/office/drawing/2014/main" id="{593B4569-1FD4-475A-BC74-E43E8EDA5131}"/>
              </a:ext>
            </a:extLst>
          </p:cNvPr>
          <p:cNvSpPr>
            <a:spLocks noGrp="1"/>
          </p:cNvSpPr>
          <p:nvPr>
            <p:ph idx="1"/>
          </p:nvPr>
        </p:nvSpPr>
        <p:spPr>
          <a:xfrm>
            <a:off x="838201" y="2434398"/>
            <a:ext cx="11172091" cy="4036740"/>
          </a:xfrm>
        </p:spPr>
        <p:txBody>
          <a:bodyPr>
            <a:normAutofit fontScale="85000" lnSpcReduction="20000"/>
          </a:bodyPr>
          <a:lstStyle/>
          <a:p>
            <a:pPr marL="0" indent="0">
              <a:lnSpc>
                <a:spcPct val="120000"/>
              </a:lnSpc>
              <a:buNone/>
              <a:defRPr/>
            </a:pPr>
            <a:r>
              <a:rPr lang="en-US" sz="3900" b="1" dirty="0">
                <a:latin typeface="Garamond" panose="02020404030301010803" pitchFamily="18" charset="0"/>
              </a:rPr>
              <a:t>NCMEC (2017) analyzed the tips made in 2015 regarding the online enticement of minors.</a:t>
            </a:r>
            <a:endParaRPr lang="en-US" sz="1800" dirty="0">
              <a:latin typeface="Garamond" panose="02020404030301010803" pitchFamily="18" charset="0"/>
            </a:endParaRPr>
          </a:p>
          <a:p>
            <a:pPr marL="1771650" lvl="1" indent="-571500">
              <a:defRPr/>
            </a:pPr>
            <a:r>
              <a:rPr lang="en-US" sz="3900" dirty="0">
                <a:latin typeface="Garamond" panose="02020404030301010803" pitchFamily="18" charset="0"/>
              </a:rPr>
              <a:t>60% wanted to obtain sexually explicit images from the minors.</a:t>
            </a:r>
          </a:p>
          <a:p>
            <a:pPr marL="1771650" lvl="1" indent="-571500">
              <a:defRPr/>
            </a:pPr>
            <a:endParaRPr lang="en-US" sz="1900" dirty="0">
              <a:latin typeface="Garamond" panose="02020404030301010803" pitchFamily="18" charset="0"/>
            </a:endParaRPr>
          </a:p>
          <a:p>
            <a:pPr marL="1771650" lvl="1" indent="-571500">
              <a:defRPr/>
            </a:pPr>
            <a:r>
              <a:rPr lang="en-US" sz="3900" dirty="0">
                <a:latin typeface="Garamond" panose="02020404030301010803" pitchFamily="18" charset="0"/>
              </a:rPr>
              <a:t>32% of the offenders wanted to meet and have sexual contact with the minors.</a:t>
            </a:r>
          </a:p>
          <a:p>
            <a:pPr marL="1771650" lvl="1" indent="-571500">
              <a:defRPr/>
            </a:pPr>
            <a:endParaRPr lang="en-US" sz="1900" dirty="0">
              <a:latin typeface="Garamond" panose="02020404030301010803" pitchFamily="18" charset="0"/>
            </a:endParaRPr>
          </a:p>
          <a:p>
            <a:pPr marL="1771650" lvl="1" indent="-571500">
              <a:defRPr/>
            </a:pPr>
            <a:r>
              <a:rPr lang="en-US" sz="3900" dirty="0">
                <a:latin typeface="Garamond" panose="02020404030301010803" pitchFamily="18" charset="0"/>
              </a:rPr>
              <a:t>8% were interested in sexual conversation and/or role-play</a:t>
            </a:r>
            <a:endParaRPr lang="en-US" altLang="en-US" sz="3900" b="1" dirty="0">
              <a:latin typeface="Garamond" charset="0"/>
            </a:endParaRPr>
          </a:p>
        </p:txBody>
      </p:sp>
    </p:spTree>
    <p:extLst>
      <p:ext uri="{BB962C8B-B14F-4D97-AF65-F5344CB8AC3E}">
        <p14:creationId xmlns:p14="http://schemas.microsoft.com/office/powerpoint/2010/main" val="37697301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2472F-C736-4177-9D29-2E929A462ECA}"/>
              </a:ext>
            </a:extLst>
          </p:cNvPr>
          <p:cNvSpPr>
            <a:spLocks noGrp="1"/>
          </p:cNvSpPr>
          <p:nvPr>
            <p:ph type="title"/>
          </p:nvPr>
        </p:nvSpPr>
        <p:spPr/>
        <p:txBody>
          <a:bodyPr>
            <a:normAutofit fontScale="90000"/>
          </a:bodyPr>
          <a:lstStyle/>
          <a:p>
            <a:r>
              <a:rPr lang="en-US" dirty="0"/>
              <a:t>Solicitation of minors</a:t>
            </a:r>
          </a:p>
        </p:txBody>
      </p:sp>
      <p:sp>
        <p:nvSpPr>
          <p:cNvPr id="3" name="Content Placeholder 2">
            <a:extLst>
              <a:ext uri="{FF2B5EF4-FFF2-40B4-BE49-F238E27FC236}">
                <a16:creationId xmlns:a16="http://schemas.microsoft.com/office/drawing/2014/main" id="{593B4569-1FD4-475A-BC74-E43E8EDA5131}"/>
              </a:ext>
            </a:extLst>
          </p:cNvPr>
          <p:cNvSpPr>
            <a:spLocks noGrp="1"/>
          </p:cNvSpPr>
          <p:nvPr>
            <p:ph idx="1"/>
          </p:nvPr>
        </p:nvSpPr>
        <p:spPr>
          <a:xfrm>
            <a:off x="838201" y="2451983"/>
            <a:ext cx="11172091" cy="4265340"/>
          </a:xfrm>
        </p:spPr>
        <p:txBody>
          <a:bodyPr>
            <a:normAutofit/>
          </a:bodyPr>
          <a:lstStyle/>
          <a:p>
            <a:pPr marL="0" indent="0">
              <a:buNone/>
            </a:pPr>
            <a:r>
              <a:rPr lang="en-US" altLang="en-US" sz="3200" b="1" dirty="0">
                <a:latin typeface="Garamond" panose="02020404030301010803" pitchFamily="18" charset="0"/>
              </a:rPr>
              <a:t>Identifying offenders is difficult because they have different motivations:</a:t>
            </a:r>
          </a:p>
          <a:p>
            <a:pPr lvl="1"/>
            <a:r>
              <a:rPr lang="en-US" altLang="en-US" sz="3200" dirty="0">
                <a:latin typeface="Garamond" panose="02020404030301010803" pitchFamily="18" charset="0"/>
              </a:rPr>
              <a:t>Contact-driven vs. Fantasy-driven</a:t>
            </a:r>
          </a:p>
          <a:p>
            <a:pPr marL="0" indent="0">
              <a:buNone/>
            </a:pPr>
            <a:endParaRPr lang="en-US" altLang="en-US" sz="1200" b="1" dirty="0">
              <a:latin typeface="Garamond" panose="02020404030301010803" pitchFamily="18" charset="0"/>
            </a:endParaRPr>
          </a:p>
          <a:p>
            <a:pPr marL="0" indent="0">
              <a:buNone/>
            </a:pPr>
            <a:r>
              <a:rPr lang="en-US" altLang="en-US" sz="3200" b="1" dirty="0">
                <a:latin typeface="Garamond" panose="02020404030301010803" pitchFamily="18" charset="0"/>
              </a:rPr>
              <a:t>Law enforcement are presented with thousands of cases involving online enticement. </a:t>
            </a:r>
          </a:p>
          <a:p>
            <a:pPr marL="0" indent="0">
              <a:buNone/>
            </a:pPr>
            <a:endParaRPr lang="en-US" altLang="en-US" sz="1300" b="1" dirty="0">
              <a:latin typeface="Garamond" panose="02020404030301010803" pitchFamily="18" charset="0"/>
            </a:endParaRPr>
          </a:p>
          <a:p>
            <a:pPr marL="0" indent="0">
              <a:buNone/>
            </a:pPr>
            <a:r>
              <a:rPr lang="en-US" altLang="en-US" sz="3200" dirty="0">
                <a:latin typeface="Garamond" panose="02020404030301010803" pitchFamily="18" charset="0"/>
              </a:rPr>
              <a:t>Can law enforcement identify contact vs. fantasy-driven offenders in order to prioritize cases?</a:t>
            </a:r>
          </a:p>
          <a:p>
            <a:pPr marL="0" indent="0">
              <a:buNone/>
            </a:pPr>
            <a:endParaRPr lang="en-US" altLang="en-US" sz="3200" dirty="0">
              <a:latin typeface="Garamond" panose="02020404030301010803" pitchFamily="18" charset="0"/>
            </a:endParaRPr>
          </a:p>
        </p:txBody>
      </p:sp>
    </p:spTree>
    <p:extLst>
      <p:ext uri="{BB962C8B-B14F-4D97-AF65-F5344CB8AC3E}">
        <p14:creationId xmlns:p14="http://schemas.microsoft.com/office/powerpoint/2010/main" val="13588084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2472F-C736-4177-9D29-2E929A462ECA}"/>
              </a:ext>
            </a:extLst>
          </p:cNvPr>
          <p:cNvSpPr>
            <a:spLocks noGrp="1"/>
          </p:cNvSpPr>
          <p:nvPr>
            <p:ph type="title"/>
          </p:nvPr>
        </p:nvSpPr>
        <p:spPr/>
        <p:txBody>
          <a:bodyPr>
            <a:normAutofit fontScale="90000"/>
          </a:bodyPr>
          <a:lstStyle/>
          <a:p>
            <a:r>
              <a:rPr lang="en-US" dirty="0"/>
              <a:t>Solicitation of minors – hypothesis</a:t>
            </a:r>
          </a:p>
        </p:txBody>
      </p:sp>
      <p:sp>
        <p:nvSpPr>
          <p:cNvPr id="3" name="Content Placeholder 2">
            <a:extLst>
              <a:ext uri="{FF2B5EF4-FFF2-40B4-BE49-F238E27FC236}">
                <a16:creationId xmlns:a16="http://schemas.microsoft.com/office/drawing/2014/main" id="{593B4569-1FD4-475A-BC74-E43E8EDA5131}"/>
              </a:ext>
            </a:extLst>
          </p:cNvPr>
          <p:cNvSpPr>
            <a:spLocks noGrp="1"/>
          </p:cNvSpPr>
          <p:nvPr>
            <p:ph idx="1"/>
          </p:nvPr>
        </p:nvSpPr>
        <p:spPr>
          <a:xfrm>
            <a:off x="838201" y="2567353"/>
            <a:ext cx="10802814" cy="4132385"/>
          </a:xfrm>
        </p:spPr>
        <p:txBody>
          <a:bodyPr>
            <a:normAutofit/>
          </a:bodyPr>
          <a:lstStyle/>
          <a:p>
            <a:pPr marL="0" indent="0">
              <a:buNone/>
            </a:pPr>
            <a:r>
              <a:rPr lang="en-US" altLang="en-US" sz="3200" b="1" dirty="0">
                <a:latin typeface="Garamond" charset="0"/>
                <a:ea typeface="Garamond" charset="0"/>
                <a:cs typeface="Garamond" charset="0"/>
              </a:rPr>
              <a:t>How is trust built so that a child will meet a stranger?</a:t>
            </a:r>
          </a:p>
          <a:p>
            <a:pPr lvl="1"/>
            <a:r>
              <a:rPr lang="en-US" altLang="en-US" sz="3200" dirty="0">
                <a:latin typeface="Garamond" charset="0"/>
                <a:ea typeface="Garamond" charset="0"/>
                <a:cs typeface="Garamond" charset="0"/>
              </a:rPr>
              <a:t>Through grooming</a:t>
            </a:r>
          </a:p>
          <a:p>
            <a:pPr lvl="2"/>
            <a:r>
              <a:rPr lang="en-US" altLang="en-US" sz="3200" dirty="0">
                <a:latin typeface="Garamond" charset="0"/>
                <a:ea typeface="Garamond" charset="0"/>
                <a:cs typeface="Garamond" charset="0"/>
              </a:rPr>
              <a:t>What about the language used when they “groom?”</a:t>
            </a:r>
          </a:p>
          <a:p>
            <a:pPr marL="0" indent="0">
              <a:buNone/>
            </a:pPr>
            <a:endParaRPr lang="en-US" altLang="en-US" sz="1600" dirty="0">
              <a:latin typeface="Garamond" charset="0"/>
              <a:ea typeface="Garamond" charset="0"/>
              <a:cs typeface="Garamond" charset="0"/>
            </a:endParaRPr>
          </a:p>
          <a:p>
            <a:pPr marL="0" indent="0">
              <a:buNone/>
            </a:pPr>
            <a:r>
              <a:rPr lang="en-US" altLang="en-US" sz="3200" dirty="0">
                <a:latin typeface="Garamond" charset="0"/>
                <a:ea typeface="Garamond" charset="0"/>
                <a:cs typeface="Garamond" charset="0"/>
              </a:rPr>
              <a:t>Adults build trust with each other through </a:t>
            </a:r>
            <a:r>
              <a:rPr lang="en-US" altLang="en-US" sz="3200" i="1" dirty="0">
                <a:latin typeface="Garamond" charset="0"/>
                <a:ea typeface="Garamond" charset="0"/>
                <a:cs typeface="Garamond" charset="0"/>
              </a:rPr>
              <a:t>self-disclosure,</a:t>
            </a:r>
            <a:r>
              <a:rPr lang="en-US" altLang="en-US" sz="3200" dirty="0">
                <a:latin typeface="Garamond" charset="0"/>
                <a:ea typeface="Garamond" charset="0"/>
                <a:cs typeface="Garamond" charset="0"/>
              </a:rPr>
              <a:t> which show vulnerability, by talking about </a:t>
            </a:r>
            <a:r>
              <a:rPr lang="en-US" altLang="en-US" sz="3200" i="1" dirty="0">
                <a:latin typeface="Garamond" charset="0"/>
                <a:ea typeface="Garamond" charset="0"/>
                <a:cs typeface="Garamond" charset="0"/>
              </a:rPr>
              <a:t>negative emotions </a:t>
            </a:r>
            <a:r>
              <a:rPr lang="en-US" altLang="en-US" sz="3200" dirty="0">
                <a:latin typeface="Garamond" charset="0"/>
                <a:ea typeface="Garamond" charset="0"/>
                <a:cs typeface="Garamond" charset="0"/>
              </a:rPr>
              <a:t>&amp; experiences</a:t>
            </a:r>
          </a:p>
          <a:p>
            <a:pPr lvl="1"/>
            <a:r>
              <a:rPr lang="en-US" altLang="en-US" sz="3200" dirty="0">
                <a:latin typeface="Garamond" charset="0"/>
                <a:ea typeface="Garamond" charset="0"/>
                <a:cs typeface="Garamond" charset="0"/>
              </a:rPr>
              <a:t>Do contact-driven offenders use more self-disclosures compared to fantasy-driven offenders?</a:t>
            </a:r>
          </a:p>
          <a:p>
            <a:pPr marL="0" indent="0">
              <a:buNone/>
            </a:pPr>
            <a:endParaRPr lang="en-US" altLang="en-US" sz="3200" dirty="0">
              <a:latin typeface="Garamond" panose="02020404030301010803" pitchFamily="18" charset="0"/>
            </a:endParaRPr>
          </a:p>
        </p:txBody>
      </p:sp>
    </p:spTree>
    <p:extLst>
      <p:ext uri="{BB962C8B-B14F-4D97-AF65-F5344CB8AC3E}">
        <p14:creationId xmlns:p14="http://schemas.microsoft.com/office/powerpoint/2010/main" val="29127888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2472F-C736-4177-9D29-2E929A462ECA}"/>
              </a:ext>
            </a:extLst>
          </p:cNvPr>
          <p:cNvSpPr>
            <a:spLocks noGrp="1"/>
          </p:cNvSpPr>
          <p:nvPr>
            <p:ph type="title"/>
          </p:nvPr>
        </p:nvSpPr>
        <p:spPr/>
        <p:txBody>
          <a:bodyPr>
            <a:normAutofit fontScale="90000"/>
          </a:bodyPr>
          <a:lstStyle/>
          <a:p>
            <a:r>
              <a:rPr lang="en-US" dirty="0"/>
              <a:t>Solicitation of minors – DATA</a:t>
            </a:r>
          </a:p>
        </p:txBody>
      </p:sp>
      <p:sp>
        <p:nvSpPr>
          <p:cNvPr id="3" name="Content Placeholder 2">
            <a:extLst>
              <a:ext uri="{FF2B5EF4-FFF2-40B4-BE49-F238E27FC236}">
                <a16:creationId xmlns:a16="http://schemas.microsoft.com/office/drawing/2014/main" id="{593B4569-1FD4-475A-BC74-E43E8EDA5131}"/>
              </a:ext>
            </a:extLst>
          </p:cNvPr>
          <p:cNvSpPr>
            <a:spLocks noGrp="1"/>
          </p:cNvSpPr>
          <p:nvPr>
            <p:ph idx="1"/>
          </p:nvPr>
        </p:nvSpPr>
        <p:spPr>
          <a:xfrm>
            <a:off x="838201" y="2386740"/>
            <a:ext cx="10802814" cy="3750590"/>
          </a:xfrm>
        </p:spPr>
        <p:txBody>
          <a:bodyPr>
            <a:normAutofit fontScale="92500" lnSpcReduction="10000"/>
          </a:bodyPr>
          <a:lstStyle/>
          <a:p>
            <a:pPr marL="0" indent="0">
              <a:buNone/>
            </a:pPr>
            <a:r>
              <a:rPr lang="en-US" altLang="en-US" sz="3500" dirty="0">
                <a:latin typeface="Garamond" charset="0"/>
                <a:ea typeface="Garamond" charset="0"/>
                <a:cs typeface="Garamond" charset="0"/>
              </a:rPr>
              <a:t>We found statistically significant differences in the chats between minors and contact-driven vs. fantasy-driven offenders.</a:t>
            </a:r>
          </a:p>
          <a:p>
            <a:pPr marL="1314450" lvl="1" indent="-571500">
              <a:buFont typeface="Arial" charset="0"/>
              <a:buChar char="•"/>
            </a:pPr>
            <a:r>
              <a:rPr lang="en-US" altLang="en-US" sz="3500" dirty="0">
                <a:latin typeface="Garamond" charset="0"/>
                <a:ea typeface="Garamond" charset="0"/>
                <a:cs typeface="Garamond" charset="0"/>
              </a:rPr>
              <a:t>Self-disclosure as a grooming tactic</a:t>
            </a:r>
          </a:p>
          <a:p>
            <a:pPr marL="1314450" lvl="1" indent="-571500">
              <a:buFont typeface="Arial" charset="0"/>
              <a:buChar char="•"/>
            </a:pPr>
            <a:r>
              <a:rPr lang="en-US" altLang="en-US" sz="3500" dirty="0">
                <a:latin typeface="Garamond" charset="0"/>
                <a:ea typeface="Garamond" charset="0"/>
                <a:cs typeface="Garamond" charset="0"/>
              </a:rPr>
              <a:t>Chats varied across time</a:t>
            </a:r>
          </a:p>
          <a:p>
            <a:pPr marL="1314450" lvl="1" indent="-571500">
              <a:buFont typeface="Arial" charset="0"/>
              <a:buChar char="•"/>
            </a:pPr>
            <a:r>
              <a:rPr lang="en-US" altLang="en-US" sz="3500" dirty="0">
                <a:latin typeface="Garamond" charset="0"/>
                <a:ea typeface="Garamond" charset="0"/>
                <a:cs typeface="Garamond" charset="0"/>
              </a:rPr>
              <a:t>First person pronoun + negative emotion</a:t>
            </a:r>
          </a:p>
          <a:p>
            <a:pPr marL="1314450" lvl="1" indent="-571500">
              <a:buFont typeface="Arial" charset="0"/>
              <a:buChar char="•"/>
            </a:pPr>
            <a:endParaRPr lang="en-US" altLang="en-US" sz="3500" dirty="0">
              <a:latin typeface="Garamond" charset="0"/>
              <a:ea typeface="Garamond" charset="0"/>
              <a:cs typeface="Garamond" charset="0"/>
            </a:endParaRPr>
          </a:p>
          <a:p>
            <a:pPr marL="0" indent="0">
              <a:buNone/>
            </a:pPr>
            <a:r>
              <a:rPr lang="en-US" altLang="en-US" sz="3500" b="1" dirty="0">
                <a:latin typeface="Garamond" charset="0"/>
                <a:ea typeface="Garamond" charset="0"/>
                <a:cs typeface="Garamond" charset="0"/>
              </a:rPr>
              <a:t>Based on these findings, we are developing a digital forensics tool: Chat Analysis Triage Tool (CATT)</a:t>
            </a:r>
          </a:p>
          <a:p>
            <a:pPr marL="0" indent="0">
              <a:buNone/>
            </a:pPr>
            <a:endParaRPr lang="en-US" altLang="en-US" sz="3200" dirty="0">
              <a:latin typeface="Garamond" panose="02020404030301010803" pitchFamily="18" charset="0"/>
            </a:endParaRPr>
          </a:p>
        </p:txBody>
      </p:sp>
    </p:spTree>
    <p:extLst>
      <p:ext uri="{BB962C8B-B14F-4D97-AF65-F5344CB8AC3E}">
        <p14:creationId xmlns:p14="http://schemas.microsoft.com/office/powerpoint/2010/main" val="2565728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D966E6-D7E7-4E40-83FF-A4F2FF67255B}"/>
              </a:ext>
            </a:extLst>
          </p:cNvPr>
          <p:cNvSpPr>
            <a:spLocks noGrp="1"/>
          </p:cNvSpPr>
          <p:nvPr>
            <p:ph type="title"/>
          </p:nvPr>
        </p:nvSpPr>
        <p:spPr>
          <a:xfrm>
            <a:off x="685801" y="258260"/>
            <a:ext cx="8443807" cy="1193214"/>
          </a:xfrm>
        </p:spPr>
        <p:txBody>
          <a:bodyPr/>
          <a:lstStyle/>
          <a:p>
            <a:r>
              <a:rPr lang="en-US" dirty="0"/>
              <a:t>Thank you</a:t>
            </a:r>
          </a:p>
        </p:txBody>
      </p:sp>
      <p:sp>
        <p:nvSpPr>
          <p:cNvPr id="5" name="Text Placeholder 4">
            <a:extLst>
              <a:ext uri="{FF2B5EF4-FFF2-40B4-BE49-F238E27FC236}">
                <a16:creationId xmlns:a16="http://schemas.microsoft.com/office/drawing/2014/main" id="{75DCA3B8-0AE2-4810-8A47-61FAF64D935D}"/>
              </a:ext>
            </a:extLst>
          </p:cNvPr>
          <p:cNvSpPr>
            <a:spLocks noGrp="1"/>
          </p:cNvSpPr>
          <p:nvPr>
            <p:ph type="body" sz="quarter" idx="18"/>
          </p:nvPr>
        </p:nvSpPr>
        <p:spPr>
          <a:xfrm>
            <a:off x="685801" y="1612822"/>
            <a:ext cx="8443384" cy="490537"/>
          </a:xfrm>
        </p:spPr>
        <p:txBody>
          <a:bodyPr/>
          <a:lstStyle/>
          <a:p>
            <a:r>
              <a:rPr lang="en-US" dirty="0">
                <a:solidFill>
                  <a:schemeClr val="bg1"/>
                </a:solidFill>
              </a:rPr>
              <a:t>Questions and Answers</a:t>
            </a:r>
          </a:p>
        </p:txBody>
      </p:sp>
      <p:sp>
        <p:nvSpPr>
          <p:cNvPr id="6" name="Text Placeholder 5">
            <a:extLst>
              <a:ext uri="{FF2B5EF4-FFF2-40B4-BE49-F238E27FC236}">
                <a16:creationId xmlns:a16="http://schemas.microsoft.com/office/drawing/2014/main" id="{77AA1329-7E7E-48ED-814B-DEB00DD33DF6}"/>
              </a:ext>
            </a:extLst>
          </p:cNvPr>
          <p:cNvSpPr>
            <a:spLocks noGrp="1"/>
          </p:cNvSpPr>
          <p:nvPr>
            <p:ph type="body" sz="quarter" idx="19"/>
          </p:nvPr>
        </p:nvSpPr>
        <p:spPr>
          <a:xfrm>
            <a:off x="838200" y="3352800"/>
            <a:ext cx="4373880" cy="3185160"/>
          </a:xfrm>
        </p:spPr>
        <p:txBody>
          <a:bodyPr>
            <a:normAutofit/>
          </a:bodyPr>
          <a:lstStyle/>
          <a:p>
            <a:r>
              <a:rPr lang="en-US" dirty="0"/>
              <a:t>Chad Laux, CSSBB, PhD</a:t>
            </a:r>
          </a:p>
          <a:p>
            <a:r>
              <a:rPr lang="en-US" dirty="0"/>
              <a:t>Associate Professor</a:t>
            </a:r>
          </a:p>
          <a:p>
            <a:r>
              <a:rPr lang="en-US" dirty="0"/>
              <a:t>Computer and Information Technology </a:t>
            </a:r>
          </a:p>
          <a:p>
            <a:r>
              <a:rPr lang="en-US" dirty="0"/>
              <a:t>Purdue University</a:t>
            </a:r>
          </a:p>
          <a:p>
            <a:r>
              <a:rPr lang="en-US" dirty="0"/>
              <a:t>West Lafayette, IN 47907</a:t>
            </a:r>
          </a:p>
          <a:p>
            <a:r>
              <a:rPr lang="en-US" dirty="0" err="1"/>
              <a:t>claux@purdue.edu</a:t>
            </a:r>
            <a:endParaRPr lang="en-US" dirty="0"/>
          </a:p>
          <a:p>
            <a:r>
              <a:rPr lang="en-US" dirty="0"/>
              <a:t>+1765-494-0742</a:t>
            </a:r>
          </a:p>
          <a:p>
            <a:endParaRPr lang="en-US" dirty="0"/>
          </a:p>
        </p:txBody>
      </p:sp>
      <p:sp>
        <p:nvSpPr>
          <p:cNvPr id="8" name="Text Placeholder 5">
            <a:extLst>
              <a:ext uri="{FF2B5EF4-FFF2-40B4-BE49-F238E27FC236}">
                <a16:creationId xmlns:a16="http://schemas.microsoft.com/office/drawing/2014/main" id="{E3231BA2-CD78-411E-B209-0B4A3AA9FAF2}"/>
              </a:ext>
            </a:extLst>
          </p:cNvPr>
          <p:cNvSpPr txBox="1">
            <a:spLocks/>
          </p:cNvSpPr>
          <p:nvPr/>
        </p:nvSpPr>
        <p:spPr>
          <a:xfrm>
            <a:off x="5676900" y="3352800"/>
            <a:ext cx="4876800" cy="3185160"/>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Tx/>
              <a:buNone/>
              <a:defRPr sz="2000" kern="1200" baseline="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Kathryn Seigfried-Spellar, PhD</a:t>
            </a:r>
          </a:p>
          <a:p>
            <a:r>
              <a:rPr lang="en-US"/>
              <a:t>Associate </a:t>
            </a:r>
            <a:r>
              <a:rPr lang="en-US" dirty="0"/>
              <a:t>Professor</a:t>
            </a:r>
          </a:p>
          <a:p>
            <a:r>
              <a:rPr lang="en-US" dirty="0"/>
              <a:t>Purdue University</a:t>
            </a:r>
          </a:p>
          <a:p>
            <a:r>
              <a:rPr lang="en-US" dirty="0"/>
              <a:t>Department of Computer &amp; Information Technology</a:t>
            </a:r>
          </a:p>
          <a:p>
            <a:r>
              <a:rPr lang="en-US" dirty="0"/>
              <a:t>Purdue University</a:t>
            </a:r>
          </a:p>
          <a:p>
            <a:r>
              <a:rPr lang="en-US" dirty="0"/>
              <a:t>West Lafayette, IN 47907</a:t>
            </a:r>
          </a:p>
          <a:p>
            <a:r>
              <a:rPr lang="en-US" dirty="0"/>
              <a:t>+1765-494-2439</a:t>
            </a:r>
          </a:p>
        </p:txBody>
      </p:sp>
    </p:spTree>
    <p:extLst>
      <p:ext uri="{BB962C8B-B14F-4D97-AF65-F5344CB8AC3E}">
        <p14:creationId xmlns:p14="http://schemas.microsoft.com/office/powerpoint/2010/main" val="397932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975FD-2DD4-485F-B0B7-593FF3D1EFD0}"/>
              </a:ext>
            </a:extLst>
          </p:cNvPr>
          <p:cNvSpPr>
            <a:spLocks noGrp="1"/>
          </p:cNvSpPr>
          <p:nvPr>
            <p:ph type="title"/>
          </p:nvPr>
        </p:nvSpPr>
        <p:spPr/>
        <p:txBody>
          <a:bodyPr>
            <a:normAutofit fontScale="90000"/>
          </a:bodyPr>
          <a:lstStyle/>
          <a:p>
            <a:r>
              <a:rPr lang="en-US" dirty="0"/>
              <a:t>What is human trafficking? (10 min)</a:t>
            </a:r>
          </a:p>
        </p:txBody>
      </p:sp>
      <p:sp>
        <p:nvSpPr>
          <p:cNvPr id="3" name="Content Placeholder 2">
            <a:extLst>
              <a:ext uri="{FF2B5EF4-FFF2-40B4-BE49-F238E27FC236}">
                <a16:creationId xmlns:a16="http://schemas.microsoft.com/office/drawing/2014/main" id="{3C338C12-4CAB-4B7C-A74A-D65BBF92095D}"/>
              </a:ext>
            </a:extLst>
          </p:cNvPr>
          <p:cNvSpPr>
            <a:spLocks noGrp="1"/>
          </p:cNvSpPr>
          <p:nvPr>
            <p:ph idx="1"/>
          </p:nvPr>
        </p:nvSpPr>
        <p:spPr/>
        <p:txBody>
          <a:bodyPr/>
          <a:lstStyle/>
          <a:p>
            <a:r>
              <a:rPr lang="en-US" dirty="0"/>
              <a:t>Discuss w/ a partner what is a description of human trafficking </a:t>
            </a:r>
          </a:p>
          <a:p>
            <a:r>
              <a:rPr lang="en-US" dirty="0"/>
              <a:t>What are the different types?</a:t>
            </a:r>
          </a:p>
        </p:txBody>
      </p:sp>
    </p:spTree>
    <p:extLst>
      <p:ext uri="{BB962C8B-B14F-4D97-AF65-F5344CB8AC3E}">
        <p14:creationId xmlns:p14="http://schemas.microsoft.com/office/powerpoint/2010/main" val="1603026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671F4-2174-40B2-A611-87F31E9D5B5F}"/>
              </a:ext>
            </a:extLst>
          </p:cNvPr>
          <p:cNvSpPr>
            <a:spLocks noGrp="1"/>
          </p:cNvSpPr>
          <p:nvPr>
            <p:ph type="title"/>
          </p:nvPr>
        </p:nvSpPr>
        <p:spPr/>
        <p:txBody>
          <a:bodyPr>
            <a:normAutofit fontScale="90000"/>
          </a:bodyPr>
          <a:lstStyle/>
          <a:p>
            <a:r>
              <a:rPr lang="en-US" dirty="0"/>
              <a:t>Human Trafficking - Definition</a:t>
            </a:r>
          </a:p>
        </p:txBody>
      </p:sp>
      <p:sp>
        <p:nvSpPr>
          <p:cNvPr id="3" name="Content Placeholder 2">
            <a:extLst>
              <a:ext uri="{FF2B5EF4-FFF2-40B4-BE49-F238E27FC236}">
                <a16:creationId xmlns:a16="http://schemas.microsoft.com/office/drawing/2014/main" id="{9E9ECAD4-38F3-43C7-9570-14BBCA3C0CE3}"/>
              </a:ext>
            </a:extLst>
          </p:cNvPr>
          <p:cNvSpPr>
            <a:spLocks noGrp="1"/>
          </p:cNvSpPr>
          <p:nvPr>
            <p:ph idx="1"/>
          </p:nvPr>
        </p:nvSpPr>
        <p:spPr>
          <a:xfrm>
            <a:off x="838200" y="2434398"/>
            <a:ext cx="10661541" cy="3491949"/>
          </a:xfrm>
        </p:spPr>
        <p:txBody>
          <a:bodyPr>
            <a:normAutofit/>
          </a:bodyPr>
          <a:lstStyle/>
          <a:p>
            <a:pPr marL="0" indent="0">
              <a:buNone/>
            </a:pPr>
            <a:r>
              <a:rPr lang="en-US" dirty="0"/>
              <a:t>Human trafficking is “the acquisition of people by improper means such as force, fraud or deception, with the aim of exploiting them” (UNODC, 2018).</a:t>
            </a:r>
          </a:p>
          <a:p>
            <a:pPr marL="0" indent="0">
              <a:buNone/>
            </a:pPr>
            <a:endParaRPr lang="en-US" dirty="0"/>
          </a:p>
          <a:p>
            <a:pPr marL="0" indent="0">
              <a:buNone/>
            </a:pPr>
            <a:r>
              <a:rPr lang="en-US" dirty="0"/>
              <a:t>The Global Report on Trafficking in Persons (UNODC, 2016) states that human trafficking includes sexual exploitation, informal labor, child soldiers, forced begging, forced marriage, selling children, removal of organs, forced labor, and sexual exploitation. </a:t>
            </a:r>
          </a:p>
        </p:txBody>
      </p:sp>
    </p:spTree>
    <p:extLst>
      <p:ext uri="{BB962C8B-B14F-4D97-AF65-F5344CB8AC3E}">
        <p14:creationId xmlns:p14="http://schemas.microsoft.com/office/powerpoint/2010/main" val="2127270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7AE6A-72A5-4347-A5AF-5BED9C6A9AA7}"/>
              </a:ext>
            </a:extLst>
          </p:cNvPr>
          <p:cNvSpPr>
            <a:spLocks noGrp="1"/>
          </p:cNvSpPr>
          <p:nvPr>
            <p:ph type="title"/>
          </p:nvPr>
        </p:nvSpPr>
        <p:spPr/>
        <p:txBody>
          <a:bodyPr>
            <a:normAutofit fontScale="90000"/>
          </a:bodyPr>
          <a:lstStyle/>
          <a:p>
            <a:r>
              <a:rPr lang="en-US" dirty="0"/>
              <a:t>Human Trafficking - The crisis</a:t>
            </a:r>
          </a:p>
        </p:txBody>
      </p:sp>
      <p:sp>
        <p:nvSpPr>
          <p:cNvPr id="3" name="Content Placeholder 2">
            <a:extLst>
              <a:ext uri="{FF2B5EF4-FFF2-40B4-BE49-F238E27FC236}">
                <a16:creationId xmlns:a16="http://schemas.microsoft.com/office/drawing/2014/main" id="{16070BA8-9CE7-42ED-B462-1210F9758858}"/>
              </a:ext>
            </a:extLst>
          </p:cNvPr>
          <p:cNvSpPr>
            <a:spLocks noGrp="1"/>
          </p:cNvSpPr>
          <p:nvPr>
            <p:ph idx="1"/>
          </p:nvPr>
        </p:nvSpPr>
        <p:spPr>
          <a:xfrm>
            <a:off x="838201" y="2355742"/>
            <a:ext cx="10801026" cy="4124900"/>
          </a:xfrm>
        </p:spPr>
        <p:txBody>
          <a:bodyPr>
            <a:noAutofit/>
          </a:bodyPr>
          <a:lstStyle/>
          <a:p>
            <a:pPr marL="0" indent="0">
              <a:lnSpc>
                <a:spcPct val="100000"/>
              </a:lnSpc>
              <a:buNone/>
            </a:pPr>
            <a:r>
              <a:rPr lang="en-US" dirty="0"/>
              <a:t>Human Trafficking is a worldwide crime referred to as the modern-day slavery.</a:t>
            </a:r>
          </a:p>
          <a:p>
            <a:pPr lvl="1">
              <a:lnSpc>
                <a:spcPct val="100000"/>
              </a:lnSpc>
            </a:pPr>
            <a:r>
              <a:rPr lang="en-US" sz="2800" dirty="0"/>
              <a:t>Approximately 24.9 million trafficked worldwide. </a:t>
            </a:r>
          </a:p>
          <a:p>
            <a:pPr lvl="1">
              <a:lnSpc>
                <a:spcPct val="100000"/>
              </a:lnSpc>
            </a:pPr>
            <a:r>
              <a:rPr lang="en-US" sz="2800" dirty="0"/>
              <a:t>$150 billion-dollar industry worldwide </a:t>
            </a:r>
          </a:p>
          <a:p>
            <a:pPr marL="457200" lvl="1" indent="0">
              <a:lnSpc>
                <a:spcPct val="100000"/>
              </a:lnSpc>
              <a:buNone/>
            </a:pPr>
            <a:endParaRPr lang="en-US" sz="700" dirty="0"/>
          </a:p>
          <a:p>
            <a:pPr marL="0" indent="0">
              <a:lnSpc>
                <a:spcPct val="100000"/>
              </a:lnSpc>
              <a:buNone/>
            </a:pPr>
            <a:r>
              <a:rPr lang="en-US" dirty="0"/>
              <a:t>For the Americas, 56% of detected victims were trafficked for sexual exploitation, and 28% were trafficked for forced labor.</a:t>
            </a:r>
          </a:p>
          <a:p>
            <a:pPr lvl="1">
              <a:lnSpc>
                <a:spcPct val="100000"/>
              </a:lnSpc>
            </a:pPr>
            <a:r>
              <a:rPr lang="en-US" sz="2800" dirty="0"/>
              <a:t>In Central America, the majority of detected victims are children.</a:t>
            </a:r>
          </a:p>
        </p:txBody>
      </p:sp>
      <p:sp>
        <p:nvSpPr>
          <p:cNvPr id="7" name="Rectangle 6">
            <a:extLst>
              <a:ext uri="{FF2B5EF4-FFF2-40B4-BE49-F238E27FC236}">
                <a16:creationId xmlns:a16="http://schemas.microsoft.com/office/drawing/2014/main" id="{3B6CE966-21EE-47DF-AD47-BA04C788509D}"/>
              </a:ext>
            </a:extLst>
          </p:cNvPr>
          <p:cNvSpPr/>
          <p:nvPr/>
        </p:nvSpPr>
        <p:spPr>
          <a:xfrm>
            <a:off x="8415581" y="6111310"/>
            <a:ext cx="3403040" cy="369332"/>
          </a:xfrm>
          <a:prstGeom prst="rect">
            <a:avLst/>
          </a:prstGeom>
        </p:spPr>
        <p:txBody>
          <a:bodyPr wrap="square">
            <a:spAutoFit/>
          </a:bodyPr>
          <a:lstStyle/>
          <a:p>
            <a:r>
              <a:rPr lang="en-US" dirty="0"/>
              <a:t>(UNODC, 2016; ILO, 2016)</a:t>
            </a:r>
          </a:p>
        </p:txBody>
      </p:sp>
    </p:spTree>
    <p:extLst>
      <p:ext uri="{BB962C8B-B14F-4D97-AF65-F5344CB8AC3E}">
        <p14:creationId xmlns:p14="http://schemas.microsoft.com/office/powerpoint/2010/main" val="2769586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8">
            <a:extLst>
              <a:ext uri="{FF2B5EF4-FFF2-40B4-BE49-F238E27FC236}">
                <a16:creationId xmlns:a16="http://schemas.microsoft.com/office/drawing/2014/main" id="{CEFC1765-CC6C-4CFF-8551-B89DEE06A8B5}"/>
              </a:ext>
            </a:extLst>
          </p:cNvPr>
          <p:cNvPicPr/>
          <p:nvPr/>
        </p:nvPicPr>
        <p:blipFill>
          <a:blip r:embed="rId2"/>
          <a:stretch>
            <a:fillRect/>
          </a:stretch>
        </p:blipFill>
        <p:spPr>
          <a:xfrm>
            <a:off x="1104900" y="1175067"/>
            <a:ext cx="9433560" cy="5332413"/>
          </a:xfrm>
          <a:prstGeom prst="rect">
            <a:avLst/>
          </a:prstGeom>
        </p:spPr>
      </p:pic>
      <p:sp>
        <p:nvSpPr>
          <p:cNvPr id="7" name="Rectangle 6">
            <a:extLst>
              <a:ext uri="{FF2B5EF4-FFF2-40B4-BE49-F238E27FC236}">
                <a16:creationId xmlns:a16="http://schemas.microsoft.com/office/drawing/2014/main" id="{97C0A558-7ADC-41A5-88A5-123252A847B0}"/>
              </a:ext>
            </a:extLst>
          </p:cNvPr>
          <p:cNvSpPr/>
          <p:nvPr/>
        </p:nvSpPr>
        <p:spPr>
          <a:xfrm>
            <a:off x="9343811" y="6142385"/>
            <a:ext cx="2929007" cy="456535"/>
          </a:xfrm>
          <a:prstGeom prst="rect">
            <a:avLst/>
          </a:prstGeom>
        </p:spPr>
        <p:txBody>
          <a:bodyPr wrap="none">
            <a:spAutoFit/>
          </a:bodyPr>
          <a:lstStyle/>
          <a:p>
            <a:pPr>
              <a:lnSpc>
                <a:spcPct val="150000"/>
              </a:lnSpc>
            </a:pPr>
            <a:r>
              <a:rPr lang="en-US" dirty="0">
                <a:latin typeface="Arial" panose="020B0604020202020204" pitchFamily="34" charset="0"/>
                <a:ea typeface="Calibri" panose="020F0502020204030204" pitchFamily="34" charset="0"/>
                <a:cs typeface="Times New Roman" panose="02020603050405020304" pitchFamily="18" charset="0"/>
              </a:rPr>
              <a:t>(UNODC Research, 2016)</a:t>
            </a:r>
          </a:p>
        </p:txBody>
      </p:sp>
    </p:spTree>
    <p:extLst>
      <p:ext uri="{BB962C8B-B14F-4D97-AF65-F5344CB8AC3E}">
        <p14:creationId xmlns:p14="http://schemas.microsoft.com/office/powerpoint/2010/main" val="410061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3CFF6-7C6A-42C9-B607-8B28A3B7DC2D}"/>
              </a:ext>
            </a:extLst>
          </p:cNvPr>
          <p:cNvSpPr>
            <a:spLocks noGrp="1"/>
          </p:cNvSpPr>
          <p:nvPr>
            <p:ph type="title"/>
          </p:nvPr>
        </p:nvSpPr>
        <p:spPr/>
        <p:txBody>
          <a:bodyPr>
            <a:normAutofit fontScale="90000"/>
          </a:bodyPr>
          <a:lstStyle/>
          <a:p>
            <a:r>
              <a:rPr lang="en-US" dirty="0"/>
              <a:t>(United States)</a:t>
            </a:r>
          </a:p>
        </p:txBody>
      </p:sp>
      <p:pic>
        <p:nvPicPr>
          <p:cNvPr id="4" name="Picture 3">
            <a:extLst>
              <a:ext uri="{FF2B5EF4-FFF2-40B4-BE49-F238E27FC236}">
                <a16:creationId xmlns:a16="http://schemas.microsoft.com/office/drawing/2014/main" id="{4D7F98F3-C1E9-4C17-89A2-D7A167D26DA1}"/>
              </a:ext>
            </a:extLst>
          </p:cNvPr>
          <p:cNvPicPr>
            <a:picLocks noChangeAspect="1"/>
          </p:cNvPicPr>
          <p:nvPr/>
        </p:nvPicPr>
        <p:blipFill>
          <a:blip r:embed="rId2"/>
          <a:stretch>
            <a:fillRect/>
          </a:stretch>
        </p:blipFill>
        <p:spPr>
          <a:xfrm>
            <a:off x="838201" y="2214621"/>
            <a:ext cx="9282008" cy="4152693"/>
          </a:xfrm>
          <a:prstGeom prst="rect">
            <a:avLst/>
          </a:prstGeom>
        </p:spPr>
      </p:pic>
    </p:spTree>
    <p:extLst>
      <p:ext uri="{BB962C8B-B14F-4D97-AF65-F5344CB8AC3E}">
        <p14:creationId xmlns:p14="http://schemas.microsoft.com/office/powerpoint/2010/main" val="2323815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63625C4E-3E9D-4F68-89ED-F7462EB71971}"/>
              </a:ext>
            </a:extLst>
          </p:cNvPr>
          <p:cNvGraphicFramePr>
            <a:graphicFrameLocks noGrp="1"/>
          </p:cNvGraphicFramePr>
          <p:nvPr>
            <p:extLst>
              <p:ext uri="{D42A27DB-BD31-4B8C-83A1-F6EECF244321}">
                <p14:modId xmlns:p14="http://schemas.microsoft.com/office/powerpoint/2010/main" val="1334773753"/>
              </p:ext>
            </p:extLst>
          </p:nvPr>
        </p:nvGraphicFramePr>
        <p:xfrm>
          <a:off x="1859797" y="154983"/>
          <a:ext cx="7482323" cy="6329637"/>
        </p:xfrm>
        <a:graphic>
          <a:graphicData uri="http://schemas.openxmlformats.org/drawingml/2006/table">
            <a:tbl>
              <a:tblPr firstRow="1" firstCol="1" bandRow="1">
                <a:tableStyleId>{5C22544A-7EE6-4342-B048-85BDC9FD1C3A}</a:tableStyleId>
              </a:tblPr>
              <a:tblGrid>
                <a:gridCol w="2009423">
                  <a:extLst>
                    <a:ext uri="{9D8B030D-6E8A-4147-A177-3AD203B41FA5}">
                      <a16:colId xmlns:a16="http://schemas.microsoft.com/office/drawing/2014/main" val="1113503335"/>
                    </a:ext>
                  </a:extLst>
                </a:gridCol>
                <a:gridCol w="2764859">
                  <a:extLst>
                    <a:ext uri="{9D8B030D-6E8A-4147-A177-3AD203B41FA5}">
                      <a16:colId xmlns:a16="http://schemas.microsoft.com/office/drawing/2014/main" val="3953566644"/>
                    </a:ext>
                  </a:extLst>
                </a:gridCol>
                <a:gridCol w="2708041">
                  <a:extLst>
                    <a:ext uri="{9D8B030D-6E8A-4147-A177-3AD203B41FA5}">
                      <a16:colId xmlns:a16="http://schemas.microsoft.com/office/drawing/2014/main" val="3986179262"/>
                    </a:ext>
                  </a:extLst>
                </a:gridCol>
              </a:tblGrid>
              <a:tr h="354928">
                <a:tc>
                  <a:txBody>
                    <a:bodyPr/>
                    <a:lstStyle/>
                    <a:p>
                      <a:pPr marL="0" marR="0" algn="l">
                        <a:lnSpc>
                          <a:spcPct val="150000"/>
                        </a:lnSpc>
                        <a:spcBef>
                          <a:spcPts val="0"/>
                        </a:spcBef>
                        <a:spcAft>
                          <a:spcPts val="0"/>
                        </a:spcAft>
                      </a:pPr>
                      <a:r>
                        <a:rPr lang="en-US" sz="1600" dirty="0">
                          <a:effectLst/>
                        </a:rPr>
                        <a:t> </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55863" marR="55863" marT="0" marB="0"/>
                </a:tc>
                <a:tc>
                  <a:txBody>
                    <a:bodyPr/>
                    <a:lstStyle/>
                    <a:p>
                      <a:pPr marL="0" marR="0" algn="l">
                        <a:lnSpc>
                          <a:spcPct val="150000"/>
                        </a:lnSpc>
                        <a:spcBef>
                          <a:spcPts val="0"/>
                        </a:spcBef>
                        <a:spcAft>
                          <a:spcPts val="0"/>
                        </a:spcAft>
                      </a:pPr>
                      <a:r>
                        <a:rPr lang="en-US" sz="1600" dirty="0">
                          <a:effectLst/>
                        </a:rPr>
                        <a:t>PUSH FACTORS</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55863" marR="55863" marT="0" marB="0"/>
                </a:tc>
                <a:tc>
                  <a:txBody>
                    <a:bodyPr/>
                    <a:lstStyle/>
                    <a:p>
                      <a:pPr marL="0" marR="0" algn="l">
                        <a:lnSpc>
                          <a:spcPct val="150000"/>
                        </a:lnSpc>
                        <a:spcBef>
                          <a:spcPts val="0"/>
                        </a:spcBef>
                        <a:spcAft>
                          <a:spcPts val="0"/>
                        </a:spcAft>
                      </a:pPr>
                      <a:r>
                        <a:rPr lang="en-US" sz="1600">
                          <a:effectLst/>
                        </a:rPr>
                        <a:t>PULL FACTORS</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55863" marR="55863" marT="0" marB="0"/>
                </a:tc>
                <a:extLst>
                  <a:ext uri="{0D108BD9-81ED-4DB2-BD59-A6C34878D82A}">
                    <a16:rowId xmlns:a16="http://schemas.microsoft.com/office/drawing/2014/main" val="2036911919"/>
                  </a:ext>
                </a:extLst>
              </a:tr>
              <a:tr h="1974883">
                <a:tc>
                  <a:txBody>
                    <a:bodyPr/>
                    <a:lstStyle/>
                    <a:p>
                      <a:pPr marL="0" marR="0" algn="l">
                        <a:lnSpc>
                          <a:spcPct val="150000"/>
                        </a:lnSpc>
                        <a:spcBef>
                          <a:spcPts val="0"/>
                        </a:spcBef>
                        <a:spcAft>
                          <a:spcPts val="0"/>
                        </a:spcAft>
                      </a:pPr>
                      <a:r>
                        <a:rPr lang="en-US" sz="1600" dirty="0">
                          <a:effectLst/>
                        </a:rPr>
                        <a:t>Definition</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55863" marR="55863" marT="0" marB="0" anchor="ctr"/>
                </a:tc>
                <a:tc>
                  <a:txBody>
                    <a:bodyPr/>
                    <a:lstStyle/>
                    <a:p>
                      <a:pPr marL="0" marR="0" algn="l">
                        <a:lnSpc>
                          <a:spcPct val="150000"/>
                        </a:lnSpc>
                        <a:spcBef>
                          <a:spcPts val="0"/>
                        </a:spcBef>
                        <a:spcAft>
                          <a:spcPts val="0"/>
                        </a:spcAft>
                      </a:pPr>
                      <a:r>
                        <a:rPr lang="en-US" sz="1600" dirty="0">
                          <a:effectLst/>
                        </a:rPr>
                        <a:t>Local conditions that force individuals to move to find better conditions in another place.</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55863" marR="55863" marT="0" marB="0"/>
                </a:tc>
                <a:tc>
                  <a:txBody>
                    <a:bodyPr/>
                    <a:lstStyle/>
                    <a:p>
                      <a:pPr marL="0" marR="0" algn="l">
                        <a:lnSpc>
                          <a:spcPct val="150000"/>
                        </a:lnSpc>
                        <a:spcBef>
                          <a:spcPts val="0"/>
                        </a:spcBef>
                        <a:spcAft>
                          <a:spcPts val="0"/>
                        </a:spcAft>
                      </a:pPr>
                      <a:r>
                        <a:rPr lang="en-US" sz="1600">
                          <a:effectLst/>
                        </a:rPr>
                        <a:t>Incentives in foreign countries (destination) that make individuals want to leave their country as a promise of a better future.</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55863" marR="55863" marT="0" marB="0"/>
                </a:tc>
                <a:extLst>
                  <a:ext uri="{0D108BD9-81ED-4DB2-BD59-A6C34878D82A}">
                    <a16:rowId xmlns:a16="http://schemas.microsoft.com/office/drawing/2014/main" val="3862590262"/>
                  </a:ext>
                </a:extLst>
              </a:tr>
              <a:tr h="3999826">
                <a:tc>
                  <a:txBody>
                    <a:bodyPr/>
                    <a:lstStyle/>
                    <a:p>
                      <a:pPr marL="0" marR="0" algn="l">
                        <a:lnSpc>
                          <a:spcPct val="150000"/>
                        </a:lnSpc>
                        <a:spcBef>
                          <a:spcPts val="0"/>
                        </a:spcBef>
                        <a:spcAft>
                          <a:spcPts val="0"/>
                        </a:spcAft>
                      </a:pPr>
                      <a:r>
                        <a:rPr lang="en-US" sz="1600">
                          <a:effectLst/>
                        </a:rPr>
                        <a:t>Examples</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55863" marR="55863" marT="0" marB="0" anchor="ctr"/>
                </a:tc>
                <a:tc>
                  <a:txBody>
                    <a:bodyPr/>
                    <a:lstStyle/>
                    <a:p>
                      <a:pPr marL="342900" marR="0" lvl="0" indent="-342900" algn="l">
                        <a:lnSpc>
                          <a:spcPct val="150000"/>
                        </a:lnSpc>
                        <a:spcBef>
                          <a:spcPts val="0"/>
                        </a:spcBef>
                        <a:spcAft>
                          <a:spcPts val="0"/>
                        </a:spcAft>
                        <a:buFont typeface="Symbol" panose="05050102010706020507" pitchFamily="18" charset="2"/>
                        <a:buChar char=""/>
                      </a:pPr>
                      <a:r>
                        <a:rPr lang="en-US" sz="1600" dirty="0">
                          <a:effectLst/>
                        </a:rPr>
                        <a:t>Poverty</a:t>
                      </a:r>
                    </a:p>
                    <a:p>
                      <a:pPr marL="342900" marR="0" lvl="0" indent="-342900" algn="l">
                        <a:lnSpc>
                          <a:spcPct val="150000"/>
                        </a:lnSpc>
                        <a:spcBef>
                          <a:spcPts val="0"/>
                        </a:spcBef>
                        <a:spcAft>
                          <a:spcPts val="0"/>
                        </a:spcAft>
                        <a:buFont typeface="Symbol" panose="05050102010706020507" pitchFamily="18" charset="2"/>
                        <a:buChar char=""/>
                      </a:pPr>
                      <a:r>
                        <a:rPr lang="en-US" sz="1600" dirty="0">
                          <a:effectLst/>
                        </a:rPr>
                        <a:t>Oppression</a:t>
                      </a:r>
                    </a:p>
                    <a:p>
                      <a:pPr marL="342900" marR="0" lvl="0" indent="-342900" algn="l">
                        <a:lnSpc>
                          <a:spcPct val="150000"/>
                        </a:lnSpc>
                        <a:spcBef>
                          <a:spcPts val="0"/>
                        </a:spcBef>
                        <a:spcAft>
                          <a:spcPts val="0"/>
                        </a:spcAft>
                        <a:buFont typeface="Symbol" panose="05050102010706020507" pitchFamily="18" charset="2"/>
                        <a:buChar char=""/>
                      </a:pPr>
                      <a:r>
                        <a:rPr lang="en-US" sz="1600" dirty="0">
                          <a:effectLst/>
                        </a:rPr>
                        <a:t>Lack of human rights </a:t>
                      </a:r>
                    </a:p>
                    <a:p>
                      <a:pPr marL="342900" marR="0" lvl="0" indent="-342900" algn="l">
                        <a:lnSpc>
                          <a:spcPct val="150000"/>
                        </a:lnSpc>
                        <a:spcBef>
                          <a:spcPts val="0"/>
                        </a:spcBef>
                        <a:spcAft>
                          <a:spcPts val="0"/>
                        </a:spcAft>
                        <a:buFont typeface="Symbol" panose="05050102010706020507" pitchFamily="18" charset="2"/>
                        <a:buChar char=""/>
                      </a:pPr>
                      <a:r>
                        <a:rPr lang="en-US" sz="1600" dirty="0">
                          <a:effectLst/>
                        </a:rPr>
                        <a:t>Lack of social or economic opportunity </a:t>
                      </a:r>
                    </a:p>
                    <a:p>
                      <a:pPr marL="342900" marR="0" lvl="0" indent="-342900" algn="l">
                        <a:lnSpc>
                          <a:spcPct val="150000"/>
                        </a:lnSpc>
                        <a:spcBef>
                          <a:spcPts val="0"/>
                        </a:spcBef>
                        <a:spcAft>
                          <a:spcPts val="0"/>
                        </a:spcAft>
                        <a:buFont typeface="Symbol" panose="05050102010706020507" pitchFamily="18" charset="2"/>
                        <a:buChar char=""/>
                      </a:pPr>
                      <a:r>
                        <a:rPr lang="en-US" sz="1600" dirty="0">
                          <a:effectLst/>
                        </a:rPr>
                        <a:t>Danger from conflict/ instability</a:t>
                      </a:r>
                    </a:p>
                    <a:p>
                      <a:pPr marL="342900" marR="0" lvl="0" indent="-342900" algn="l">
                        <a:lnSpc>
                          <a:spcPct val="150000"/>
                        </a:lnSpc>
                        <a:spcBef>
                          <a:spcPts val="0"/>
                        </a:spcBef>
                        <a:spcAft>
                          <a:spcPts val="0"/>
                        </a:spcAft>
                        <a:buFont typeface="Symbol" panose="05050102010706020507" pitchFamily="18" charset="2"/>
                        <a:buChar char=""/>
                      </a:pPr>
                      <a:r>
                        <a:rPr lang="en-US" sz="1600" dirty="0">
                          <a:effectLst/>
                        </a:rPr>
                        <a:t>Political instability</a:t>
                      </a:r>
                    </a:p>
                    <a:p>
                      <a:pPr marL="342900" marR="0" lvl="0" indent="-342900" algn="l">
                        <a:lnSpc>
                          <a:spcPct val="150000"/>
                        </a:lnSpc>
                        <a:spcBef>
                          <a:spcPts val="0"/>
                        </a:spcBef>
                        <a:spcAft>
                          <a:spcPts val="0"/>
                        </a:spcAft>
                        <a:buFont typeface="Symbol" panose="05050102010706020507" pitchFamily="18" charset="2"/>
                        <a:buChar char=""/>
                      </a:pPr>
                      <a:r>
                        <a:rPr lang="en-US" sz="1600" dirty="0">
                          <a:effectLst/>
                        </a:rPr>
                        <a:t>Militarism </a:t>
                      </a:r>
                    </a:p>
                    <a:p>
                      <a:pPr marL="342900" marR="0" lvl="0" indent="-342900" algn="l">
                        <a:lnSpc>
                          <a:spcPct val="150000"/>
                        </a:lnSpc>
                        <a:spcBef>
                          <a:spcPts val="0"/>
                        </a:spcBef>
                        <a:spcAft>
                          <a:spcPts val="0"/>
                        </a:spcAft>
                        <a:buFont typeface="Symbol" panose="05050102010706020507" pitchFamily="18" charset="2"/>
                        <a:buChar char=""/>
                      </a:pPr>
                      <a:r>
                        <a:rPr lang="en-US" sz="1600" dirty="0">
                          <a:effectLst/>
                        </a:rPr>
                        <a:t>Natural Disasters</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55863" marR="55863" marT="0" marB="0"/>
                </a:tc>
                <a:tc>
                  <a:txBody>
                    <a:bodyPr/>
                    <a:lstStyle/>
                    <a:p>
                      <a:pPr marL="342900" marR="0" lvl="0" indent="-342900" algn="l">
                        <a:lnSpc>
                          <a:spcPct val="150000"/>
                        </a:lnSpc>
                        <a:spcBef>
                          <a:spcPts val="0"/>
                        </a:spcBef>
                        <a:spcAft>
                          <a:spcPts val="0"/>
                        </a:spcAft>
                        <a:buFont typeface="Symbol" panose="05050102010706020507" pitchFamily="18" charset="2"/>
                        <a:buChar char=""/>
                      </a:pPr>
                      <a:r>
                        <a:rPr lang="en-US" sz="1600" dirty="0">
                          <a:effectLst/>
                        </a:rPr>
                        <a:t>Lack of workers</a:t>
                      </a:r>
                    </a:p>
                    <a:p>
                      <a:pPr marL="342900" marR="0" lvl="0" indent="-342900" algn="l">
                        <a:lnSpc>
                          <a:spcPct val="150000"/>
                        </a:lnSpc>
                        <a:spcBef>
                          <a:spcPts val="0"/>
                        </a:spcBef>
                        <a:spcAft>
                          <a:spcPts val="0"/>
                        </a:spcAft>
                        <a:buFont typeface="Symbol" panose="05050102010706020507" pitchFamily="18" charset="2"/>
                        <a:buChar char=""/>
                      </a:pPr>
                      <a:r>
                        <a:rPr lang="en-US" sz="1600" dirty="0">
                          <a:effectLst/>
                        </a:rPr>
                        <a:t>Good social measures</a:t>
                      </a:r>
                    </a:p>
                    <a:p>
                      <a:pPr marL="342900" marR="0" lvl="0" indent="-342900" algn="l">
                        <a:lnSpc>
                          <a:spcPct val="150000"/>
                        </a:lnSpc>
                        <a:spcBef>
                          <a:spcPts val="0"/>
                        </a:spcBef>
                        <a:spcAft>
                          <a:spcPts val="0"/>
                        </a:spcAft>
                        <a:buFont typeface="Symbol" panose="05050102010706020507" pitchFamily="18" charset="2"/>
                        <a:buChar char=""/>
                      </a:pPr>
                      <a:r>
                        <a:rPr lang="en-US" sz="1600" dirty="0">
                          <a:effectLst/>
                        </a:rPr>
                        <a:t>Higher wages</a:t>
                      </a:r>
                    </a:p>
                    <a:p>
                      <a:pPr marL="342900" marR="0" lvl="0" indent="-342900" algn="l">
                        <a:lnSpc>
                          <a:spcPct val="150000"/>
                        </a:lnSpc>
                        <a:spcBef>
                          <a:spcPts val="0"/>
                        </a:spcBef>
                        <a:spcAft>
                          <a:spcPts val="0"/>
                        </a:spcAft>
                        <a:buFont typeface="Symbol" panose="05050102010706020507" pitchFamily="18" charset="2"/>
                        <a:buChar char=""/>
                      </a:pPr>
                      <a:r>
                        <a:rPr lang="en-US" sz="1600" dirty="0">
                          <a:effectLst/>
                        </a:rPr>
                        <a:t>Demand for low-wage jobs (migrants)</a:t>
                      </a:r>
                    </a:p>
                    <a:p>
                      <a:pPr marL="342900" marR="0" lvl="0" indent="-342900" algn="l">
                        <a:lnSpc>
                          <a:spcPct val="150000"/>
                        </a:lnSpc>
                        <a:spcBef>
                          <a:spcPts val="0"/>
                        </a:spcBef>
                        <a:spcAft>
                          <a:spcPts val="0"/>
                        </a:spcAft>
                        <a:buFont typeface="Symbol" panose="05050102010706020507" pitchFamily="18" charset="2"/>
                        <a:buChar char=""/>
                      </a:pPr>
                      <a:r>
                        <a:rPr lang="en-US" sz="1600" dirty="0">
                          <a:effectLst/>
                        </a:rPr>
                        <a:t>Political stability </a:t>
                      </a:r>
                    </a:p>
                    <a:p>
                      <a:pPr marL="342900" marR="0" lvl="0" indent="-342900" algn="l">
                        <a:lnSpc>
                          <a:spcPct val="150000"/>
                        </a:lnSpc>
                        <a:spcBef>
                          <a:spcPts val="0"/>
                        </a:spcBef>
                        <a:spcAft>
                          <a:spcPts val="0"/>
                        </a:spcAft>
                        <a:buFont typeface="Symbol" panose="05050102010706020507" pitchFamily="18" charset="2"/>
                        <a:buChar char=""/>
                      </a:pPr>
                      <a:r>
                        <a:rPr lang="en-US" sz="1600" dirty="0">
                          <a:effectLst/>
                        </a:rPr>
                        <a:t>Social Stability </a:t>
                      </a:r>
                    </a:p>
                    <a:p>
                      <a:pPr marL="342900" marR="0" lvl="0" indent="-342900" algn="l">
                        <a:lnSpc>
                          <a:spcPct val="150000"/>
                        </a:lnSpc>
                        <a:spcBef>
                          <a:spcPts val="0"/>
                        </a:spcBef>
                        <a:spcAft>
                          <a:spcPts val="0"/>
                        </a:spcAft>
                        <a:buFont typeface="Symbol" panose="05050102010706020507" pitchFamily="18" charset="2"/>
                        <a:buChar char=""/>
                      </a:pPr>
                      <a:r>
                        <a:rPr lang="en-US" sz="1600" dirty="0">
                          <a:effectLst/>
                        </a:rPr>
                        <a:t>Positive economic situation</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55863" marR="55863" marT="0" marB="0"/>
                </a:tc>
                <a:extLst>
                  <a:ext uri="{0D108BD9-81ED-4DB2-BD59-A6C34878D82A}">
                    <a16:rowId xmlns:a16="http://schemas.microsoft.com/office/drawing/2014/main" val="621505626"/>
                  </a:ext>
                </a:extLst>
              </a:tr>
            </a:tbl>
          </a:graphicData>
        </a:graphic>
      </p:graphicFrame>
      <p:sp>
        <p:nvSpPr>
          <p:cNvPr id="5" name="Rectangle 4">
            <a:extLst>
              <a:ext uri="{FF2B5EF4-FFF2-40B4-BE49-F238E27FC236}">
                <a16:creationId xmlns:a16="http://schemas.microsoft.com/office/drawing/2014/main" id="{CC2E239C-DD33-42D2-BE9A-21A520862E02}"/>
              </a:ext>
            </a:extLst>
          </p:cNvPr>
          <p:cNvSpPr/>
          <p:nvPr/>
        </p:nvSpPr>
        <p:spPr>
          <a:xfrm>
            <a:off x="7436115" y="6115288"/>
            <a:ext cx="3288080" cy="369332"/>
          </a:xfrm>
          <a:prstGeom prst="rect">
            <a:avLst/>
          </a:prstGeom>
        </p:spPr>
        <p:txBody>
          <a:bodyPr wrap="none">
            <a:spAutoFit/>
          </a:bodyPr>
          <a:lstStyle/>
          <a:p>
            <a:r>
              <a:rPr lang="en-US" dirty="0"/>
              <a:t>(</a:t>
            </a:r>
            <a:r>
              <a:rPr lang="en-US" dirty="0" err="1"/>
              <a:t>Stanojoska</a:t>
            </a:r>
            <a:r>
              <a:rPr lang="en-US" dirty="0"/>
              <a:t> &amp; </a:t>
            </a:r>
            <a:r>
              <a:rPr lang="en-US" dirty="0" err="1"/>
              <a:t>Biagojce</a:t>
            </a:r>
            <a:r>
              <a:rPr lang="en-US" dirty="0"/>
              <a:t>, 2012)</a:t>
            </a:r>
          </a:p>
        </p:txBody>
      </p:sp>
    </p:spTree>
    <p:extLst>
      <p:ext uri="{BB962C8B-B14F-4D97-AF65-F5344CB8AC3E}">
        <p14:creationId xmlns:p14="http://schemas.microsoft.com/office/powerpoint/2010/main" val="2066267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51126F7-F47F-4AD4-963F-01A9CD6F9F62}"/>
              </a:ext>
            </a:extLst>
          </p:cNvPr>
          <p:cNvPicPr>
            <a:picLocks noChangeAspect="1"/>
          </p:cNvPicPr>
          <p:nvPr/>
        </p:nvPicPr>
        <p:blipFill>
          <a:blip r:embed="rId2"/>
          <a:stretch>
            <a:fillRect/>
          </a:stretch>
        </p:blipFill>
        <p:spPr>
          <a:xfrm>
            <a:off x="1279218" y="1036250"/>
            <a:ext cx="9833067" cy="4937900"/>
          </a:xfrm>
          <a:prstGeom prst="rect">
            <a:avLst/>
          </a:prstGeom>
        </p:spPr>
      </p:pic>
      <p:sp>
        <p:nvSpPr>
          <p:cNvPr id="6" name="Rectangle 5">
            <a:extLst>
              <a:ext uri="{FF2B5EF4-FFF2-40B4-BE49-F238E27FC236}">
                <a16:creationId xmlns:a16="http://schemas.microsoft.com/office/drawing/2014/main" id="{04FF84A5-FDE9-423D-B543-2C9AC3B95843}"/>
              </a:ext>
            </a:extLst>
          </p:cNvPr>
          <p:cNvSpPr/>
          <p:nvPr/>
        </p:nvSpPr>
        <p:spPr>
          <a:xfrm>
            <a:off x="3543300" y="6111310"/>
            <a:ext cx="8275320" cy="369332"/>
          </a:xfrm>
          <a:prstGeom prst="rect">
            <a:avLst/>
          </a:prstGeom>
        </p:spPr>
        <p:txBody>
          <a:bodyPr wrap="square">
            <a:spAutoFit/>
          </a:bodyPr>
          <a:lstStyle/>
          <a:p>
            <a:r>
              <a:rPr lang="en-US" dirty="0"/>
              <a:t>(UNODC: United Nations Office on Drugs and Crime, 2018)</a:t>
            </a:r>
          </a:p>
        </p:txBody>
      </p:sp>
    </p:spTree>
    <p:extLst>
      <p:ext uri="{BB962C8B-B14F-4D97-AF65-F5344CB8AC3E}">
        <p14:creationId xmlns:p14="http://schemas.microsoft.com/office/powerpoint/2010/main" val="4057004904"/>
      </p:ext>
    </p:extLst>
  </p:cSld>
  <p:clrMapOvr>
    <a:masterClrMapping/>
  </p:clrMapOvr>
</p:sld>
</file>

<file path=ppt/theme/theme1.xml><?xml version="1.0" encoding="utf-8"?>
<a:theme xmlns:a="http://schemas.openxmlformats.org/drawingml/2006/main" name="1_Office Theme">
  <a:themeElements>
    <a:clrScheme name="Purdue Brand Colors Accessible">
      <a:dk1>
        <a:srgbClr val="000000"/>
      </a:dk1>
      <a:lt1>
        <a:srgbClr val="FFFFFF"/>
      </a:lt1>
      <a:dk2>
        <a:srgbClr val="B1810B"/>
      </a:dk2>
      <a:lt2>
        <a:srgbClr val="BAA892"/>
      </a:lt2>
      <a:accent1>
        <a:srgbClr val="4D4038"/>
      </a:accent1>
      <a:accent2>
        <a:srgbClr val="FF9B1A"/>
      </a:accent2>
      <a:accent3>
        <a:srgbClr val="BAA892"/>
      </a:accent3>
      <a:accent4>
        <a:srgbClr val="FFD100"/>
      </a:accent4>
      <a:accent5>
        <a:srgbClr val="6B4536"/>
      </a:accent5>
      <a:accent6>
        <a:srgbClr val="5B6870"/>
      </a:accent6>
      <a:hlink>
        <a:srgbClr val="B1810B"/>
      </a:hlink>
      <a:folHlink>
        <a:srgbClr val="B1810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0" id="{E53E5FCF-10E5-484E-AE9E-FE493AD12B7C}" vid="{1784E346-3E45-6A40-8972-4919F1C20B4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968</TotalTime>
  <Words>1032</Words>
  <Application>Microsoft Office PowerPoint</Application>
  <PresentationFormat>Widescreen</PresentationFormat>
  <Paragraphs>133</Paragraphs>
  <Slides>25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Arial Bold</vt:lpstr>
      <vt:lpstr>Calibri</vt:lpstr>
      <vt:lpstr>Garamond</vt:lpstr>
      <vt:lpstr>Impact</vt:lpstr>
      <vt:lpstr>Symbol</vt:lpstr>
      <vt:lpstr>Times New Roman</vt:lpstr>
      <vt:lpstr>1_Office Theme</vt:lpstr>
      <vt:lpstr>Sys-Tech Approaches to Combating Human Trafficking</vt:lpstr>
      <vt:lpstr>Outline</vt:lpstr>
      <vt:lpstr>What is human trafficking? (10 min)</vt:lpstr>
      <vt:lpstr>Human Trafficking - Definition</vt:lpstr>
      <vt:lpstr>Human Trafficking - The crisis</vt:lpstr>
      <vt:lpstr>PowerPoint Presentation</vt:lpstr>
      <vt:lpstr>(United States)</vt:lpstr>
      <vt:lpstr>PowerPoint Presentation</vt:lpstr>
      <vt:lpstr>PowerPoint Presentation</vt:lpstr>
      <vt:lpstr>Flow Map for Mexico</vt:lpstr>
      <vt:lpstr>Mitigation Strategies</vt:lpstr>
      <vt:lpstr>Mitigation Strategies</vt:lpstr>
      <vt:lpstr>Sys-Tech approach   When does the human trafficking process fail?</vt:lpstr>
      <vt:lpstr>FMEA Sys-Tech Approach</vt:lpstr>
      <vt:lpstr>How to be a Systems thinker</vt:lpstr>
      <vt:lpstr>FMEA</vt:lpstr>
      <vt:lpstr>Cause &amp; Effect Diagram for FMEA - results</vt:lpstr>
      <vt:lpstr>Cause &amp; Effect Diagram Activity</vt:lpstr>
      <vt:lpstr>Chat analysis triage Tool</vt:lpstr>
      <vt:lpstr>Solicitation of minors</vt:lpstr>
      <vt:lpstr>Solicitation of minors</vt:lpstr>
      <vt:lpstr>Solicitation of minors</vt:lpstr>
      <vt:lpstr>Solicitation of minors – hypothesis</vt:lpstr>
      <vt:lpstr>Solicitation of minors – DATA</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Chad Laux</dc:creator>
  <cp:lastModifiedBy>Benson, Annette K</cp:lastModifiedBy>
  <cp:revision>45</cp:revision>
  <dcterms:created xsi:type="dcterms:W3CDTF">2019-02-26T03:55:12Z</dcterms:created>
  <dcterms:modified xsi:type="dcterms:W3CDTF">2020-06-11T19:40:56Z</dcterms:modified>
</cp:coreProperties>
</file>