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14"/>
  </p:notesMasterIdLst>
  <p:sldIdLst>
    <p:sldId id="279" r:id="rId3"/>
    <p:sldId id="286" r:id="rId4"/>
    <p:sldId id="342" r:id="rId5"/>
    <p:sldId id="332" r:id="rId6"/>
    <p:sldId id="341" r:id="rId7"/>
    <p:sldId id="343" r:id="rId8"/>
    <p:sldId id="289" r:id="rId9"/>
    <p:sldId id="329" r:id="rId10"/>
    <p:sldId id="331" r:id="rId11"/>
    <p:sldId id="330" r:id="rId12"/>
    <p:sldId id="34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 userDrawn="1">
          <p15:clr>
            <a:srgbClr val="A4A3A4"/>
          </p15:clr>
        </p15:guide>
        <p15:guide id="2" pos="3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A1"/>
    <a:srgbClr val="404040"/>
    <a:srgbClr val="B1810B"/>
    <a:srgbClr val="D19B23"/>
    <a:srgbClr val="6C6C6C"/>
    <a:srgbClr val="856024"/>
    <a:srgbClr val="A3792C"/>
    <a:srgbClr val="75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79" autoAdjust="0"/>
  </p:normalViewPr>
  <p:slideViewPr>
    <p:cSldViewPr snapToGrid="0" snapToObjects="1">
      <p:cViewPr varScale="1">
        <p:scale>
          <a:sx n="113" d="100"/>
          <a:sy n="113" d="100"/>
        </p:scale>
        <p:origin x="120" y="150"/>
      </p:cViewPr>
      <p:guideLst>
        <p:guide orient="horz" pos="1013"/>
        <p:guide pos="3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us A Dewald" userId="b2667652-70c3-4f26-ba1e-2aabc3e7b76e" providerId="ADAL" clId="{65C6DF03-5032-431B-9021-4D7EAA0BADB8}"/>
    <pc:docChg chg="undo redo custSel addSld delSld modSld sldOrd modMainMaster">
      <pc:chgData name="Justus A Dewald" userId="b2667652-70c3-4f26-ba1e-2aabc3e7b76e" providerId="ADAL" clId="{65C6DF03-5032-431B-9021-4D7EAA0BADB8}" dt="2017-11-16T07:27:46.998" v="9116" actId="20577"/>
      <pc:docMkLst>
        <pc:docMk/>
      </pc:docMkLst>
      <pc:sldChg chg="modSp modNotesTx">
        <pc:chgData name="Justus A Dewald" userId="b2667652-70c3-4f26-ba1e-2aabc3e7b76e" providerId="ADAL" clId="{65C6DF03-5032-431B-9021-4D7EAA0BADB8}" dt="2017-11-16T02:19:22.468" v="2996" actId="20577"/>
        <pc:sldMkLst>
          <pc:docMk/>
          <pc:sldMk cId="2448798670" sldId="279"/>
        </pc:sldMkLst>
        <pc:spChg chg="mod">
          <ac:chgData name="Justus A Dewald" userId="b2667652-70c3-4f26-ba1e-2aabc3e7b76e" providerId="ADAL" clId="{65C6DF03-5032-431B-9021-4D7EAA0BADB8}" dt="2017-11-16T02:19:22.468" v="2996" actId="20577"/>
          <ac:spMkLst>
            <pc:docMk/>
            <pc:sldMk cId="2448798670" sldId="279"/>
            <ac:spMk id="2" creationId="{00000000-0000-0000-0000-000000000000}"/>
          </ac:spMkLst>
        </pc:spChg>
        <pc:spChg chg="mod">
          <ac:chgData name="Justus A Dewald" userId="b2667652-70c3-4f26-ba1e-2aabc3e7b76e" providerId="ADAL" clId="{65C6DF03-5032-431B-9021-4D7EAA0BADB8}" dt="2017-11-16T00:43:15.017" v="563" actId="1036"/>
          <ac:spMkLst>
            <pc:docMk/>
            <pc:sldMk cId="2448798670" sldId="279"/>
            <ac:spMk id="3" creationId="{00000000-0000-0000-0000-000000000000}"/>
          </ac:spMkLst>
        </pc:spChg>
        <pc:spChg chg="mod">
          <ac:chgData name="Justus A Dewald" userId="b2667652-70c3-4f26-ba1e-2aabc3e7b76e" providerId="ADAL" clId="{65C6DF03-5032-431B-9021-4D7EAA0BADB8}" dt="2017-11-16T01:46:22.974" v="2030" actId="1076"/>
          <ac:spMkLst>
            <pc:docMk/>
            <pc:sldMk cId="2448798670" sldId="279"/>
            <ac:spMk id="4" creationId="{00000000-0000-0000-0000-000000000000}"/>
          </ac:spMkLst>
        </pc:spChg>
        <pc:spChg chg="mod">
          <ac:chgData name="Justus A Dewald" userId="b2667652-70c3-4f26-ba1e-2aabc3e7b76e" providerId="ADAL" clId="{65C6DF03-5032-431B-9021-4D7EAA0BADB8}" dt="2017-11-16T01:46:22.974" v="2030" actId="1076"/>
          <ac:spMkLst>
            <pc:docMk/>
            <pc:sldMk cId="2448798670" sldId="279"/>
            <ac:spMk id="7" creationId="{00000000-0000-0000-0000-000000000000}"/>
          </ac:spMkLst>
        </pc:spChg>
      </pc:sldChg>
      <pc:sldChg chg="modSp modNotesTx">
        <pc:chgData name="Justus A Dewald" userId="b2667652-70c3-4f26-ba1e-2aabc3e7b76e" providerId="ADAL" clId="{65C6DF03-5032-431B-9021-4D7EAA0BADB8}" dt="2017-11-16T06:00:33.124" v="5458" actId="20577"/>
        <pc:sldMkLst>
          <pc:docMk/>
          <pc:sldMk cId="2661305601" sldId="280"/>
        </pc:sldMkLst>
        <pc:spChg chg="mod">
          <ac:chgData name="Justus A Dewald" userId="b2667652-70c3-4f26-ba1e-2aabc3e7b76e" providerId="ADAL" clId="{65C6DF03-5032-431B-9021-4D7EAA0BADB8}" dt="2017-11-16T06:00:33.124" v="5458" actId="20577"/>
          <ac:spMkLst>
            <pc:docMk/>
            <pc:sldMk cId="2661305601" sldId="280"/>
            <ac:spMk id="3" creationId="{00000000-0000-0000-0000-000000000000}"/>
          </ac:spMkLst>
        </pc:spChg>
      </pc:sldChg>
      <pc:sldChg chg="addSp delSp modSp modNotesTx">
        <pc:chgData name="Justus A Dewald" userId="b2667652-70c3-4f26-ba1e-2aabc3e7b76e" providerId="ADAL" clId="{65C6DF03-5032-431B-9021-4D7EAA0BADB8}" dt="2017-11-16T01:31:26.272" v="1656" actId="1076"/>
        <pc:sldMkLst>
          <pc:docMk/>
          <pc:sldMk cId="1024104872" sldId="281"/>
        </pc:sldMkLst>
        <pc:spChg chg="del">
          <ac:chgData name="Justus A Dewald" userId="b2667652-70c3-4f26-ba1e-2aabc3e7b76e" providerId="ADAL" clId="{65C6DF03-5032-431B-9021-4D7EAA0BADB8}" dt="2017-11-16T00:44:06.551" v="648" actId="478"/>
          <ac:spMkLst>
            <pc:docMk/>
            <pc:sldMk cId="1024104872" sldId="281"/>
            <ac:spMk id="2" creationId="{00000000-0000-0000-0000-000000000000}"/>
          </ac:spMkLst>
        </pc:spChg>
        <pc:spChg chg="mod">
          <ac:chgData name="Justus A Dewald" userId="b2667652-70c3-4f26-ba1e-2aabc3e7b76e" providerId="ADAL" clId="{65C6DF03-5032-431B-9021-4D7EAA0BADB8}" dt="2017-11-16T00:42:41.719" v="512" actId="20577"/>
          <ac:spMkLst>
            <pc:docMk/>
            <pc:sldMk cId="1024104872" sldId="281"/>
            <ac:spMk id="3" creationId="{00000000-0000-0000-0000-000000000000}"/>
          </ac:spMkLst>
        </pc:spChg>
        <pc:spChg chg="mod">
          <ac:chgData name="Justus A Dewald" userId="b2667652-70c3-4f26-ba1e-2aabc3e7b76e" providerId="ADAL" clId="{65C6DF03-5032-431B-9021-4D7EAA0BADB8}" dt="2017-11-16T01:21:03.416" v="1249" actId="20577"/>
          <ac:spMkLst>
            <pc:docMk/>
            <pc:sldMk cId="1024104872" sldId="281"/>
            <ac:spMk id="4" creationId="{00000000-0000-0000-0000-000000000000}"/>
          </ac:spMkLst>
        </pc:spChg>
        <pc:spChg chg="add mod">
          <ac:chgData name="Justus A Dewald" userId="b2667652-70c3-4f26-ba1e-2aabc3e7b76e" providerId="ADAL" clId="{65C6DF03-5032-431B-9021-4D7EAA0BADB8}" dt="2017-11-16T01:30:05.984" v="1609" actId="20577"/>
          <ac:spMkLst>
            <pc:docMk/>
            <pc:sldMk cId="1024104872" sldId="281"/>
            <ac:spMk id="6" creationId="{27AC2479-7A56-4C00-8037-8C74EA4C5849}"/>
          </ac:spMkLst>
        </pc:spChg>
        <pc:picChg chg="add mod">
          <ac:chgData name="Justus A Dewald" userId="b2667652-70c3-4f26-ba1e-2aabc3e7b76e" providerId="ADAL" clId="{65C6DF03-5032-431B-9021-4D7EAA0BADB8}" dt="2017-11-16T01:19:36.744" v="1239" actId="14100"/>
          <ac:picMkLst>
            <pc:docMk/>
            <pc:sldMk cId="1024104872" sldId="281"/>
            <ac:picMk id="8" creationId="{30F81844-16ED-48C5-B331-4F49426E9EAA}"/>
          </ac:picMkLst>
        </pc:picChg>
        <pc:picChg chg="add mod">
          <ac:chgData name="Justus A Dewald" userId="b2667652-70c3-4f26-ba1e-2aabc3e7b76e" providerId="ADAL" clId="{65C6DF03-5032-431B-9021-4D7EAA0BADB8}" dt="2017-11-16T01:31:26.272" v="1656" actId="1076"/>
          <ac:picMkLst>
            <pc:docMk/>
            <pc:sldMk cId="1024104872" sldId="281"/>
            <ac:picMk id="10" creationId="{5157F704-1A48-490E-8F1C-1077AD01AD0F}"/>
          </ac:picMkLst>
        </pc:picChg>
      </pc:sldChg>
      <pc:sldChg chg="modNotesTx">
        <pc:chgData name="Justus A Dewald" userId="b2667652-70c3-4f26-ba1e-2aabc3e7b76e" providerId="ADAL" clId="{65C6DF03-5032-431B-9021-4D7EAA0BADB8}" dt="2017-11-16T05:25:21.024" v="4772" actId="20577"/>
        <pc:sldMkLst>
          <pc:docMk/>
          <pc:sldMk cId="933746341" sldId="284"/>
        </pc:sldMkLst>
      </pc:sldChg>
      <pc:sldChg chg="modSp add modNotesTx">
        <pc:chgData name="Justus A Dewald" userId="b2667652-70c3-4f26-ba1e-2aabc3e7b76e" providerId="ADAL" clId="{65C6DF03-5032-431B-9021-4D7EAA0BADB8}" dt="2017-11-16T02:36:48.540" v="3100" actId="20577"/>
        <pc:sldMkLst>
          <pc:docMk/>
          <pc:sldMk cId="4265222393" sldId="303"/>
        </pc:sldMkLst>
        <pc:spChg chg="mod">
          <ac:chgData name="Justus A Dewald" userId="b2667652-70c3-4f26-ba1e-2aabc3e7b76e" providerId="ADAL" clId="{65C6DF03-5032-431B-9021-4D7EAA0BADB8}" dt="2017-11-16T02:17:45.378" v="2812" actId="20577"/>
          <ac:spMkLst>
            <pc:docMk/>
            <pc:sldMk cId="4265222393" sldId="303"/>
            <ac:spMk id="2" creationId="{00000000-0000-0000-0000-000000000000}"/>
          </ac:spMkLst>
        </pc:spChg>
        <pc:spChg chg="mod">
          <ac:chgData name="Justus A Dewald" userId="b2667652-70c3-4f26-ba1e-2aabc3e7b76e" providerId="ADAL" clId="{65C6DF03-5032-431B-9021-4D7EAA0BADB8}" dt="2017-11-16T02:36:48.540" v="3100" actId="20577"/>
          <ac:spMkLst>
            <pc:docMk/>
            <pc:sldMk cId="4265222393" sldId="303"/>
            <ac:spMk id="3" creationId="{00000000-0000-0000-0000-000000000000}"/>
          </ac:spMkLst>
        </pc:spChg>
        <pc:spChg chg="mod">
          <ac:chgData name="Justus A Dewald" userId="b2667652-70c3-4f26-ba1e-2aabc3e7b76e" providerId="ADAL" clId="{65C6DF03-5032-431B-9021-4D7EAA0BADB8}" dt="2017-11-16T02:05:06.484" v="2144" actId="20577"/>
          <ac:spMkLst>
            <pc:docMk/>
            <pc:sldMk cId="4265222393" sldId="303"/>
            <ac:spMk id="4" creationId="{00000000-0000-0000-0000-000000000000}"/>
          </ac:spMkLst>
        </pc:spChg>
      </pc:sldChg>
      <pc:sldChg chg="modSp add modNotesTx">
        <pc:chgData name="Justus A Dewald" userId="b2667652-70c3-4f26-ba1e-2aabc3e7b76e" providerId="ADAL" clId="{65C6DF03-5032-431B-9021-4D7EAA0BADB8}" dt="2017-11-16T01:37:36.923" v="1876" actId="20577"/>
        <pc:sldMkLst>
          <pc:docMk/>
          <pc:sldMk cId="2391619977" sldId="305"/>
        </pc:sldMkLst>
        <pc:spChg chg="mod">
          <ac:chgData name="Justus A Dewald" userId="b2667652-70c3-4f26-ba1e-2aabc3e7b76e" providerId="ADAL" clId="{65C6DF03-5032-431B-9021-4D7EAA0BADB8}" dt="2017-11-16T01:23:33.183" v="1477" actId="20577"/>
          <ac:spMkLst>
            <pc:docMk/>
            <pc:sldMk cId="2391619977" sldId="305"/>
            <ac:spMk id="4" creationId="{00000000-0000-0000-0000-000000000000}"/>
          </ac:spMkLst>
        </pc:spChg>
        <pc:spChg chg="mod">
          <ac:chgData name="Justus A Dewald" userId="b2667652-70c3-4f26-ba1e-2aabc3e7b76e" providerId="ADAL" clId="{65C6DF03-5032-431B-9021-4D7EAA0BADB8}" dt="2017-11-16T01:37:36.923" v="1876" actId="20577"/>
          <ac:spMkLst>
            <pc:docMk/>
            <pc:sldMk cId="2391619977" sldId="305"/>
            <ac:spMk id="6" creationId="{27AC2479-7A56-4C00-8037-8C74EA4C5849}"/>
          </ac:spMkLst>
        </pc:spChg>
      </pc:sldChg>
      <pc:sldChg chg="addSp delSp modSp add">
        <pc:chgData name="Justus A Dewald" userId="b2667652-70c3-4f26-ba1e-2aabc3e7b76e" providerId="ADAL" clId="{65C6DF03-5032-431B-9021-4D7EAA0BADB8}" dt="2017-11-16T01:45:22.137" v="2029" actId="1076"/>
        <pc:sldMkLst>
          <pc:docMk/>
          <pc:sldMk cId="3644286349" sldId="306"/>
        </pc:sldMkLst>
        <pc:spChg chg="del">
          <ac:chgData name="Justus A Dewald" userId="b2667652-70c3-4f26-ba1e-2aabc3e7b76e" providerId="ADAL" clId="{65C6DF03-5032-431B-9021-4D7EAA0BADB8}" dt="2017-11-16T01:38:43.573" v="1917" actId="478"/>
          <ac:spMkLst>
            <pc:docMk/>
            <pc:sldMk cId="3644286349" sldId="306"/>
            <ac:spMk id="3" creationId="{00000000-0000-0000-0000-000000000000}"/>
          </ac:spMkLst>
        </pc:spChg>
        <pc:spChg chg="del mod">
          <ac:chgData name="Justus A Dewald" userId="b2667652-70c3-4f26-ba1e-2aabc3e7b76e" providerId="ADAL" clId="{65C6DF03-5032-431B-9021-4D7EAA0BADB8}" dt="2017-11-16T01:38:38.519" v="1915" actId="478"/>
          <ac:spMkLst>
            <pc:docMk/>
            <pc:sldMk cId="3644286349" sldId="306"/>
            <ac:spMk id="4" creationId="{00000000-0000-0000-0000-000000000000}"/>
          </ac:spMkLst>
        </pc:spChg>
        <pc:spChg chg="add del mod">
          <ac:chgData name="Justus A Dewald" userId="b2667652-70c3-4f26-ba1e-2aabc3e7b76e" providerId="ADAL" clId="{65C6DF03-5032-431B-9021-4D7EAA0BADB8}" dt="2017-11-16T01:38:19.012" v="1908" actId="478"/>
          <ac:spMkLst>
            <pc:docMk/>
            <pc:sldMk cId="3644286349" sldId="306"/>
            <ac:spMk id="5" creationId="{8200EF4A-C465-4D02-815F-860A3DF46FA9}"/>
          </ac:spMkLst>
        </pc:spChg>
        <pc:spChg chg="del">
          <ac:chgData name="Justus A Dewald" userId="b2667652-70c3-4f26-ba1e-2aabc3e7b76e" providerId="ADAL" clId="{65C6DF03-5032-431B-9021-4D7EAA0BADB8}" dt="2017-11-16T01:38:05.889" v="1904" actId="478"/>
          <ac:spMkLst>
            <pc:docMk/>
            <pc:sldMk cId="3644286349" sldId="306"/>
            <ac:spMk id="6" creationId="{27AC2479-7A56-4C00-8037-8C74EA4C5849}"/>
          </ac:spMkLst>
        </pc:spChg>
        <pc:spChg chg="add del mod">
          <ac:chgData name="Justus A Dewald" userId="b2667652-70c3-4f26-ba1e-2aabc3e7b76e" providerId="ADAL" clId="{65C6DF03-5032-431B-9021-4D7EAA0BADB8}" dt="2017-11-16T01:38:41.219" v="1916" actId="478"/>
          <ac:spMkLst>
            <pc:docMk/>
            <pc:sldMk cId="3644286349" sldId="306"/>
            <ac:spMk id="11" creationId="{FD9E772B-0EF5-4081-AFAF-987CAFC93C86}"/>
          </ac:spMkLst>
        </pc:spChg>
        <pc:spChg chg="add del mod">
          <ac:chgData name="Justus A Dewald" userId="b2667652-70c3-4f26-ba1e-2aabc3e7b76e" providerId="ADAL" clId="{65C6DF03-5032-431B-9021-4D7EAA0BADB8}" dt="2017-11-16T01:38:45.552" v="1918" actId="478"/>
          <ac:spMkLst>
            <pc:docMk/>
            <pc:sldMk cId="3644286349" sldId="306"/>
            <ac:spMk id="13" creationId="{EBD23F80-4B91-4A4D-ADA3-00E483086484}"/>
          </ac:spMkLst>
        </pc:spChg>
        <pc:spChg chg="add mod">
          <ac:chgData name="Justus A Dewald" userId="b2667652-70c3-4f26-ba1e-2aabc3e7b76e" providerId="ADAL" clId="{65C6DF03-5032-431B-9021-4D7EAA0BADB8}" dt="2017-11-16T01:39:44.939" v="1930" actId="1076"/>
          <ac:spMkLst>
            <pc:docMk/>
            <pc:sldMk cId="3644286349" sldId="306"/>
            <ac:spMk id="14" creationId="{7D3A4968-94FA-4B8B-BF5E-BA7627FC4599}"/>
          </ac:spMkLst>
        </pc:spChg>
        <pc:spChg chg="add mod">
          <ac:chgData name="Justus A Dewald" userId="b2667652-70c3-4f26-ba1e-2aabc3e7b76e" providerId="ADAL" clId="{65C6DF03-5032-431B-9021-4D7EAA0BADB8}" dt="2017-11-16T01:40:03.141" v="1977" actId="20577"/>
          <ac:spMkLst>
            <pc:docMk/>
            <pc:sldMk cId="3644286349" sldId="306"/>
            <ac:spMk id="15" creationId="{B5E83298-148D-46E1-A459-0F1987FDDFA1}"/>
          </ac:spMkLst>
        </pc:spChg>
        <pc:spChg chg="add mod">
          <ac:chgData name="Justus A Dewald" userId="b2667652-70c3-4f26-ba1e-2aabc3e7b76e" providerId="ADAL" clId="{65C6DF03-5032-431B-9021-4D7EAA0BADB8}" dt="2017-11-16T01:41:53.494" v="1994" actId="1076"/>
          <ac:spMkLst>
            <pc:docMk/>
            <pc:sldMk cId="3644286349" sldId="306"/>
            <ac:spMk id="16" creationId="{351C9AF5-F76A-4A0B-85C3-DCC589F13D3F}"/>
          </ac:spMkLst>
        </pc:spChg>
        <pc:spChg chg="add mod">
          <ac:chgData name="Justus A Dewald" userId="b2667652-70c3-4f26-ba1e-2aabc3e7b76e" providerId="ADAL" clId="{65C6DF03-5032-431B-9021-4D7EAA0BADB8}" dt="2017-11-16T01:42:47.796" v="1999" actId="1076"/>
          <ac:spMkLst>
            <pc:docMk/>
            <pc:sldMk cId="3644286349" sldId="306"/>
            <ac:spMk id="17" creationId="{9C0A9097-CA91-4C6B-89FC-63D7A6D9CD70}"/>
          </ac:spMkLst>
        </pc:spChg>
        <pc:spChg chg="add mod">
          <ac:chgData name="Justus A Dewald" userId="b2667652-70c3-4f26-ba1e-2aabc3e7b76e" providerId="ADAL" clId="{65C6DF03-5032-431B-9021-4D7EAA0BADB8}" dt="2017-11-16T01:43:09.998" v="2019" actId="1076"/>
          <ac:spMkLst>
            <pc:docMk/>
            <pc:sldMk cId="3644286349" sldId="306"/>
            <ac:spMk id="18" creationId="{5DB8F942-A8B6-41B1-A21D-1ED4676EB3D5}"/>
          </ac:spMkLst>
        </pc:spChg>
        <pc:spChg chg="add mod">
          <ac:chgData name="Justus A Dewald" userId="b2667652-70c3-4f26-ba1e-2aabc3e7b76e" providerId="ADAL" clId="{65C6DF03-5032-431B-9021-4D7EAA0BADB8}" dt="2017-11-16T01:45:22.137" v="2029" actId="1076"/>
          <ac:spMkLst>
            <pc:docMk/>
            <pc:sldMk cId="3644286349" sldId="306"/>
            <ac:spMk id="19" creationId="{5413D3F8-CE58-4FD6-967B-A9E74F34B142}"/>
          </ac:spMkLst>
        </pc:spChg>
        <pc:picChg chg="del">
          <ac:chgData name="Justus A Dewald" userId="b2667652-70c3-4f26-ba1e-2aabc3e7b76e" providerId="ADAL" clId="{65C6DF03-5032-431B-9021-4D7EAA0BADB8}" dt="2017-11-16T01:38:24.966" v="1911" actId="478"/>
          <ac:picMkLst>
            <pc:docMk/>
            <pc:sldMk cId="3644286349" sldId="306"/>
            <ac:picMk id="8" creationId="{30F81844-16ED-48C5-B331-4F49426E9EAA}"/>
          </ac:picMkLst>
        </pc:picChg>
        <pc:picChg chg="add mod modCrop">
          <ac:chgData name="Justus A Dewald" userId="b2667652-70c3-4f26-ba1e-2aabc3e7b76e" providerId="ADAL" clId="{65C6DF03-5032-431B-9021-4D7EAA0BADB8}" dt="2017-11-16T01:45:10.095" v="2027" actId="1076"/>
          <ac:picMkLst>
            <pc:docMk/>
            <pc:sldMk cId="3644286349" sldId="306"/>
            <ac:picMk id="9" creationId="{33CFB8CA-E4D0-48B9-B921-8210B4F2C241}"/>
          </ac:picMkLst>
        </pc:picChg>
      </pc:sldChg>
      <pc:sldChg chg="addSp delSp modSp add modNotesTx">
        <pc:chgData name="Justus A Dewald" userId="b2667652-70c3-4f26-ba1e-2aabc3e7b76e" providerId="ADAL" clId="{65C6DF03-5032-431B-9021-4D7EAA0BADB8}" dt="2017-11-16T05:06:07.276" v="3918" actId="1076"/>
        <pc:sldMkLst>
          <pc:docMk/>
          <pc:sldMk cId="84544562" sldId="308"/>
        </pc:sldMkLst>
        <pc:spChg chg="del">
          <ac:chgData name="Justus A Dewald" userId="b2667652-70c3-4f26-ba1e-2aabc3e7b76e" providerId="ADAL" clId="{65C6DF03-5032-431B-9021-4D7EAA0BADB8}" dt="2017-11-16T02:22:19.003" v="3040" actId="478"/>
          <ac:spMkLst>
            <pc:docMk/>
            <pc:sldMk cId="84544562" sldId="308"/>
            <ac:spMk id="2" creationId="{00000000-0000-0000-0000-000000000000}"/>
          </ac:spMkLst>
        </pc:spChg>
        <pc:spChg chg="mod">
          <ac:chgData name="Justus A Dewald" userId="b2667652-70c3-4f26-ba1e-2aabc3e7b76e" providerId="ADAL" clId="{65C6DF03-5032-431B-9021-4D7EAA0BADB8}" dt="2017-11-16T02:37:46.017" v="3111" actId="1076"/>
          <ac:spMkLst>
            <pc:docMk/>
            <pc:sldMk cId="84544562" sldId="308"/>
            <ac:spMk id="3" creationId="{00000000-0000-0000-0000-000000000000}"/>
          </ac:spMkLst>
        </pc:spChg>
        <pc:spChg chg="mod">
          <ac:chgData name="Justus A Dewald" userId="b2667652-70c3-4f26-ba1e-2aabc3e7b76e" providerId="ADAL" clId="{65C6DF03-5032-431B-9021-4D7EAA0BADB8}" dt="2017-11-16T02:41:55.713" v="3173" actId="1076"/>
          <ac:spMkLst>
            <pc:docMk/>
            <pc:sldMk cId="84544562" sldId="308"/>
            <ac:spMk id="4" creationId="{00000000-0000-0000-0000-000000000000}"/>
          </ac:spMkLst>
        </pc:spChg>
        <pc:spChg chg="add del mod">
          <ac:chgData name="Justus A Dewald" userId="b2667652-70c3-4f26-ba1e-2aabc3e7b76e" providerId="ADAL" clId="{65C6DF03-5032-431B-9021-4D7EAA0BADB8}" dt="2017-11-16T02:37:34.012" v="3109" actId="478"/>
          <ac:spMkLst>
            <pc:docMk/>
            <pc:sldMk cId="84544562" sldId="308"/>
            <ac:spMk id="6" creationId="{44B5CBAB-64DD-4F0D-8E18-2850C7FDCB3E}"/>
          </ac:spMkLst>
        </pc:spChg>
        <pc:picChg chg="add del mod">
          <ac:chgData name="Justus A Dewald" userId="b2667652-70c3-4f26-ba1e-2aabc3e7b76e" providerId="ADAL" clId="{65C6DF03-5032-431B-9021-4D7EAA0BADB8}" dt="2017-11-16T02:22:44.962" v="3046" actId="478"/>
          <ac:picMkLst>
            <pc:docMk/>
            <pc:sldMk cId="84544562" sldId="308"/>
            <ac:picMk id="8" creationId="{3B00640F-E701-4774-8BC3-E5AA1C14B61C}"/>
          </ac:picMkLst>
        </pc:picChg>
        <pc:picChg chg="add del mod">
          <ac:chgData name="Justus A Dewald" userId="b2667652-70c3-4f26-ba1e-2aabc3e7b76e" providerId="ADAL" clId="{65C6DF03-5032-431B-9021-4D7EAA0BADB8}" dt="2017-11-16T05:06:00.022" v="3914" actId="478"/>
          <ac:picMkLst>
            <pc:docMk/>
            <pc:sldMk cId="84544562" sldId="308"/>
            <ac:picMk id="10" creationId="{A3A77506-BB70-4330-895A-B43B3E6F1A61}"/>
          </ac:picMkLst>
        </pc:picChg>
        <pc:picChg chg="add mod">
          <ac:chgData name="Justus A Dewald" userId="b2667652-70c3-4f26-ba1e-2aabc3e7b76e" providerId="ADAL" clId="{65C6DF03-5032-431B-9021-4D7EAA0BADB8}" dt="2017-11-16T05:06:07.276" v="3918" actId="1076"/>
          <ac:picMkLst>
            <pc:docMk/>
            <pc:sldMk cId="84544562" sldId="308"/>
            <ac:picMk id="11" creationId="{49A4B92D-D905-480D-B49C-096C4F424170}"/>
          </ac:picMkLst>
        </pc:picChg>
      </pc:sldChg>
      <pc:sldChg chg="addSp delSp modSp add modNotesTx">
        <pc:chgData name="Justus A Dewald" userId="b2667652-70c3-4f26-ba1e-2aabc3e7b76e" providerId="ADAL" clId="{65C6DF03-5032-431B-9021-4D7EAA0BADB8}" dt="2017-11-16T04:56:49.050" v="3828" actId="20577"/>
        <pc:sldMkLst>
          <pc:docMk/>
          <pc:sldMk cId="4105454452" sldId="310"/>
        </pc:sldMkLst>
        <pc:spChg chg="del">
          <ac:chgData name="Justus A Dewald" userId="b2667652-70c3-4f26-ba1e-2aabc3e7b76e" providerId="ADAL" clId="{65C6DF03-5032-431B-9021-4D7EAA0BADB8}" dt="2017-11-16T02:42:08.272" v="3186" actId="478"/>
          <ac:spMkLst>
            <pc:docMk/>
            <pc:sldMk cId="4105454452" sldId="310"/>
            <ac:spMk id="3" creationId="{00000000-0000-0000-0000-000000000000}"/>
          </ac:spMkLst>
        </pc:spChg>
        <pc:spChg chg="del mod">
          <ac:chgData name="Justus A Dewald" userId="b2667652-70c3-4f26-ba1e-2aabc3e7b76e" providerId="ADAL" clId="{65C6DF03-5032-431B-9021-4D7EAA0BADB8}" dt="2017-11-16T02:42:06.324" v="3185" actId="478"/>
          <ac:spMkLst>
            <pc:docMk/>
            <pc:sldMk cId="4105454452" sldId="310"/>
            <ac:spMk id="4" creationId="{00000000-0000-0000-0000-000000000000}"/>
          </ac:spMkLst>
        </pc:spChg>
        <pc:spChg chg="del mod">
          <ac:chgData name="Justus A Dewald" userId="b2667652-70c3-4f26-ba1e-2aabc3e7b76e" providerId="ADAL" clId="{65C6DF03-5032-431B-9021-4D7EAA0BADB8}" dt="2017-11-16T02:42:11.142" v="3188" actId="478"/>
          <ac:spMkLst>
            <pc:docMk/>
            <pc:sldMk cId="4105454452" sldId="310"/>
            <ac:spMk id="6" creationId="{44B5CBAB-64DD-4F0D-8E18-2850C7FDCB3E}"/>
          </ac:spMkLst>
        </pc:spChg>
        <pc:spChg chg="add del mod">
          <ac:chgData name="Justus A Dewald" userId="b2667652-70c3-4f26-ba1e-2aabc3e7b76e" providerId="ADAL" clId="{65C6DF03-5032-431B-9021-4D7EAA0BADB8}" dt="2017-11-16T02:42:09.794" v="3187" actId="478"/>
          <ac:spMkLst>
            <pc:docMk/>
            <pc:sldMk cId="4105454452" sldId="310"/>
            <ac:spMk id="7" creationId="{880B35C7-CE02-42AB-A3DA-61EC33B5AB10}"/>
          </ac:spMkLst>
        </pc:spChg>
        <pc:spChg chg="add">
          <ac:chgData name="Justus A Dewald" userId="b2667652-70c3-4f26-ba1e-2aabc3e7b76e" providerId="ADAL" clId="{65C6DF03-5032-431B-9021-4D7EAA0BADB8}" dt="2017-11-16T02:42:18.762" v="3189" actId="20577"/>
          <ac:spMkLst>
            <pc:docMk/>
            <pc:sldMk cId="4105454452" sldId="310"/>
            <ac:spMk id="8" creationId="{2368A272-9345-4AD3-9D0A-B60153BCD9BF}"/>
          </ac:spMkLst>
        </pc:spChg>
        <pc:spChg chg="add mod">
          <ac:chgData name="Justus A Dewald" userId="b2667652-70c3-4f26-ba1e-2aabc3e7b76e" providerId="ADAL" clId="{65C6DF03-5032-431B-9021-4D7EAA0BADB8}" dt="2017-11-16T02:42:36.810" v="3203" actId="20577"/>
          <ac:spMkLst>
            <pc:docMk/>
            <pc:sldMk cId="4105454452" sldId="310"/>
            <ac:spMk id="9" creationId="{63559A11-F758-44BA-BE43-06A55A91E66A}"/>
          </ac:spMkLst>
        </pc:spChg>
        <pc:picChg chg="add mod">
          <ac:chgData name="Justus A Dewald" userId="b2667652-70c3-4f26-ba1e-2aabc3e7b76e" providerId="ADAL" clId="{65C6DF03-5032-431B-9021-4D7EAA0BADB8}" dt="2017-11-16T02:44:18.170" v="3211" actId="1076"/>
          <ac:picMkLst>
            <pc:docMk/>
            <pc:sldMk cId="4105454452" sldId="310"/>
            <ac:picMk id="2" creationId="{04DB1F2C-0080-4F8C-9CD4-6C2B47EA1D31}"/>
          </ac:picMkLst>
        </pc:picChg>
      </pc:sldChg>
      <pc:sldChg chg="addSp delSp modSp add modNotesTx">
        <pc:chgData name="Justus A Dewald" userId="b2667652-70c3-4f26-ba1e-2aabc3e7b76e" providerId="ADAL" clId="{65C6DF03-5032-431B-9021-4D7EAA0BADB8}" dt="2017-11-16T04:32:19.924" v="3570" actId="113"/>
        <pc:sldMkLst>
          <pc:docMk/>
          <pc:sldMk cId="94118485" sldId="311"/>
        </pc:sldMkLst>
        <pc:spChg chg="del">
          <ac:chgData name="Justus A Dewald" userId="b2667652-70c3-4f26-ba1e-2aabc3e7b76e" providerId="ADAL" clId="{65C6DF03-5032-431B-9021-4D7EAA0BADB8}" dt="2017-11-16T04:19:58.852" v="3214" actId="478"/>
          <ac:spMkLst>
            <pc:docMk/>
            <pc:sldMk cId="94118485" sldId="311"/>
            <ac:spMk id="2" creationId="{D9C0D762-5FCA-4BF9-9B48-097FD1A8BD7A}"/>
          </ac:spMkLst>
        </pc:spChg>
        <pc:spChg chg="mod">
          <ac:chgData name="Justus A Dewald" userId="b2667652-70c3-4f26-ba1e-2aabc3e7b76e" providerId="ADAL" clId="{65C6DF03-5032-431B-9021-4D7EAA0BADB8}" dt="2017-11-16T04:21:51.107" v="3285" actId="20577"/>
          <ac:spMkLst>
            <pc:docMk/>
            <pc:sldMk cId="94118485" sldId="311"/>
            <ac:spMk id="3" creationId="{1161C278-20B1-490B-A260-FFFFCD2CB10F}"/>
          </ac:spMkLst>
        </pc:spChg>
        <pc:spChg chg="mod">
          <ac:chgData name="Justus A Dewald" userId="b2667652-70c3-4f26-ba1e-2aabc3e7b76e" providerId="ADAL" clId="{65C6DF03-5032-431B-9021-4D7EAA0BADB8}" dt="2017-11-16T04:22:03.955" v="3305" actId="20577"/>
          <ac:spMkLst>
            <pc:docMk/>
            <pc:sldMk cId="94118485" sldId="311"/>
            <ac:spMk id="4" creationId="{D36F5587-1570-4C84-B6B2-09F2A2BE0804}"/>
          </ac:spMkLst>
        </pc:spChg>
        <pc:spChg chg="add del mod">
          <ac:chgData name="Justus A Dewald" userId="b2667652-70c3-4f26-ba1e-2aabc3e7b76e" providerId="ADAL" clId="{65C6DF03-5032-431B-9021-4D7EAA0BADB8}" dt="2017-11-16T04:25:27.217" v="3327" actId="478"/>
          <ac:spMkLst>
            <pc:docMk/>
            <pc:sldMk cId="94118485" sldId="311"/>
            <ac:spMk id="8" creationId="{92695F94-F791-49C9-9578-42178BC121DF}"/>
          </ac:spMkLst>
        </pc:spChg>
        <pc:spChg chg="add mod ord">
          <ac:chgData name="Justus A Dewald" userId="b2667652-70c3-4f26-ba1e-2aabc3e7b76e" providerId="ADAL" clId="{65C6DF03-5032-431B-9021-4D7EAA0BADB8}" dt="2017-11-16T04:32:19.924" v="3570" actId="113"/>
          <ac:spMkLst>
            <pc:docMk/>
            <pc:sldMk cId="94118485" sldId="311"/>
            <ac:spMk id="9" creationId="{3625EF22-884C-4854-B159-B2BC96526FA0}"/>
          </ac:spMkLst>
        </pc:spChg>
        <pc:grpChg chg="add mod">
          <ac:chgData name="Justus A Dewald" userId="b2667652-70c3-4f26-ba1e-2aabc3e7b76e" providerId="ADAL" clId="{65C6DF03-5032-431B-9021-4D7EAA0BADB8}" dt="2017-11-16T04:27:21.452" v="3394" actId="1076"/>
          <ac:grpSpMkLst>
            <pc:docMk/>
            <pc:sldMk cId="94118485" sldId="311"/>
            <ac:grpSpMk id="7" creationId="{8D83BD53-7003-4815-B0DD-7F4EF2BACE89}"/>
          </ac:grpSpMkLst>
        </pc:grpChg>
        <pc:picChg chg="add mod modCrop">
          <ac:chgData name="Justus A Dewald" userId="b2667652-70c3-4f26-ba1e-2aabc3e7b76e" providerId="ADAL" clId="{65C6DF03-5032-431B-9021-4D7EAA0BADB8}" dt="2017-11-16T04:27:17.876" v="3393" actId="732"/>
          <ac:picMkLst>
            <pc:docMk/>
            <pc:sldMk cId="94118485" sldId="311"/>
            <ac:picMk id="5" creationId="{04877F29-A029-4FC7-A3B5-D8A2E95305C8}"/>
          </ac:picMkLst>
        </pc:picChg>
        <pc:picChg chg="add mod modCrop">
          <ac:chgData name="Justus A Dewald" userId="b2667652-70c3-4f26-ba1e-2aabc3e7b76e" providerId="ADAL" clId="{65C6DF03-5032-431B-9021-4D7EAA0BADB8}" dt="2017-11-16T04:27:10.554" v="3392" actId="732"/>
          <ac:picMkLst>
            <pc:docMk/>
            <pc:sldMk cId="94118485" sldId="311"/>
            <ac:picMk id="6" creationId="{0FF467C5-5F8E-48C9-B179-48941851AD06}"/>
          </ac:picMkLst>
        </pc:picChg>
      </pc:sldChg>
      <pc:sldChg chg="addSp delSp modSp add modAnim">
        <pc:chgData name="Justus A Dewald" userId="b2667652-70c3-4f26-ba1e-2aabc3e7b76e" providerId="ADAL" clId="{65C6DF03-5032-431B-9021-4D7EAA0BADB8}" dt="2017-11-16T05:22:50.901" v="4724" actId="14100"/>
        <pc:sldMkLst>
          <pc:docMk/>
          <pc:sldMk cId="1871835338" sldId="313"/>
        </pc:sldMkLst>
        <pc:picChg chg="del">
          <ac:chgData name="Justus A Dewald" userId="b2667652-70c3-4f26-ba1e-2aabc3e7b76e" providerId="ADAL" clId="{65C6DF03-5032-431B-9021-4D7EAA0BADB8}" dt="2017-11-16T04:42:35.805" v="3580" actId="478"/>
          <ac:picMkLst>
            <pc:docMk/>
            <pc:sldMk cId="1871835338" sldId="313"/>
            <ac:picMk id="2" creationId="{04DB1F2C-0080-4F8C-9CD4-6C2B47EA1D31}"/>
          </ac:picMkLst>
        </pc:picChg>
        <pc:picChg chg="add mod">
          <ac:chgData name="Justus A Dewald" userId="b2667652-70c3-4f26-ba1e-2aabc3e7b76e" providerId="ADAL" clId="{65C6DF03-5032-431B-9021-4D7EAA0BADB8}" dt="2017-11-16T05:22:50.901" v="4724" actId="14100"/>
          <ac:picMkLst>
            <pc:docMk/>
            <pc:sldMk cId="1871835338" sldId="313"/>
            <ac:picMk id="3" creationId="{745972E7-6A66-4BDD-A04B-4C60CC385D3E}"/>
          </ac:picMkLst>
        </pc:picChg>
      </pc:sldChg>
      <pc:sldChg chg="modSp add modNotesTx">
        <pc:chgData name="Justus A Dewald" userId="b2667652-70c3-4f26-ba1e-2aabc3e7b76e" providerId="ADAL" clId="{65C6DF03-5032-431B-9021-4D7EAA0BADB8}" dt="2017-11-16T05:24:42.646" v="4750" actId="20577"/>
        <pc:sldMkLst>
          <pc:docMk/>
          <pc:sldMk cId="1427285756" sldId="314"/>
        </pc:sldMkLst>
        <pc:spChg chg="mod">
          <ac:chgData name="Justus A Dewald" userId="b2667652-70c3-4f26-ba1e-2aabc3e7b76e" providerId="ADAL" clId="{65C6DF03-5032-431B-9021-4D7EAA0BADB8}" dt="2017-11-16T05:24:42.646" v="4750" actId="20577"/>
          <ac:spMkLst>
            <pc:docMk/>
            <pc:sldMk cId="1427285756" sldId="314"/>
            <ac:spMk id="2" creationId="{2D1E98CA-EE1A-425A-9A03-14EEFDFDAA32}"/>
          </ac:spMkLst>
        </pc:spChg>
      </pc:sldChg>
      <pc:sldChg chg="modSp add">
        <pc:chgData name="Justus A Dewald" userId="b2667652-70c3-4f26-ba1e-2aabc3e7b76e" providerId="ADAL" clId="{65C6DF03-5032-431B-9021-4D7EAA0BADB8}" dt="2017-11-16T05:50:17.176" v="5414" actId="20577"/>
        <pc:sldMkLst>
          <pc:docMk/>
          <pc:sldMk cId="2347291211" sldId="315"/>
        </pc:sldMkLst>
        <pc:spChg chg="mod">
          <ac:chgData name="Justus A Dewald" userId="b2667652-70c3-4f26-ba1e-2aabc3e7b76e" providerId="ADAL" clId="{65C6DF03-5032-431B-9021-4D7EAA0BADB8}" dt="2017-11-16T05:50:17.176" v="5414" actId="20577"/>
          <ac:spMkLst>
            <pc:docMk/>
            <pc:sldMk cId="2347291211" sldId="315"/>
            <ac:spMk id="2" creationId="{B4A56867-3D26-4607-ABC8-0786C554E84C}"/>
          </ac:spMkLst>
        </pc:spChg>
        <pc:spChg chg="mod">
          <ac:chgData name="Justus A Dewald" userId="b2667652-70c3-4f26-ba1e-2aabc3e7b76e" providerId="ADAL" clId="{65C6DF03-5032-431B-9021-4D7EAA0BADB8}" dt="2017-11-16T05:32:41.104" v="4879" actId="20577"/>
          <ac:spMkLst>
            <pc:docMk/>
            <pc:sldMk cId="2347291211" sldId="315"/>
            <ac:spMk id="3" creationId="{D481A0E4-56CA-4DEA-9DEF-F59A10925908}"/>
          </ac:spMkLst>
        </pc:spChg>
        <pc:spChg chg="mod">
          <ac:chgData name="Justus A Dewald" userId="b2667652-70c3-4f26-ba1e-2aabc3e7b76e" providerId="ADAL" clId="{65C6DF03-5032-431B-9021-4D7EAA0BADB8}" dt="2017-11-16T05:27:46.917" v="4793" actId="20577"/>
          <ac:spMkLst>
            <pc:docMk/>
            <pc:sldMk cId="2347291211" sldId="315"/>
            <ac:spMk id="4" creationId="{E133C1F1-3D7F-4E82-8209-CB981E43AE9E}"/>
          </ac:spMkLst>
        </pc:spChg>
      </pc:sldChg>
      <pc:sldChg chg="addSp delSp modSp add modNotesTx">
        <pc:chgData name="Justus A Dewald" userId="b2667652-70c3-4f26-ba1e-2aabc3e7b76e" providerId="ADAL" clId="{65C6DF03-5032-431B-9021-4D7EAA0BADB8}" dt="2017-11-16T06:57:50.759" v="8731" actId="6549"/>
        <pc:sldMkLst>
          <pc:docMk/>
          <pc:sldMk cId="1433323031" sldId="316"/>
        </pc:sldMkLst>
        <pc:spChg chg="mod">
          <ac:chgData name="Justus A Dewald" userId="b2667652-70c3-4f26-ba1e-2aabc3e7b76e" providerId="ADAL" clId="{65C6DF03-5032-431B-9021-4D7EAA0BADB8}" dt="2017-11-16T06:38:50.181" v="8585" actId="5793"/>
          <ac:spMkLst>
            <pc:docMk/>
            <pc:sldMk cId="1433323031" sldId="316"/>
            <ac:spMk id="2" creationId="{FF029F24-DE3E-482C-9379-78197DA89DD8}"/>
          </ac:spMkLst>
        </pc:spChg>
        <pc:spChg chg="mod">
          <ac:chgData name="Justus A Dewald" userId="b2667652-70c3-4f26-ba1e-2aabc3e7b76e" providerId="ADAL" clId="{65C6DF03-5032-431B-9021-4D7EAA0BADB8}" dt="2017-11-16T06:01:12.552" v="5540" actId="20577"/>
          <ac:spMkLst>
            <pc:docMk/>
            <pc:sldMk cId="1433323031" sldId="316"/>
            <ac:spMk id="3" creationId="{3734FDAC-F128-4580-A8E7-0E22A9398C72}"/>
          </ac:spMkLst>
        </pc:spChg>
        <pc:spChg chg="mod">
          <ac:chgData name="Justus A Dewald" userId="b2667652-70c3-4f26-ba1e-2aabc3e7b76e" providerId="ADAL" clId="{65C6DF03-5032-431B-9021-4D7EAA0BADB8}" dt="2017-11-16T06:01:07.361" v="5520" actId="6549"/>
          <ac:spMkLst>
            <pc:docMk/>
            <pc:sldMk cId="1433323031" sldId="316"/>
            <ac:spMk id="4" creationId="{A94A623D-CF10-44DE-A337-4DAB18902E3A}"/>
          </ac:spMkLst>
        </pc:spChg>
        <pc:picChg chg="add mod modCrop">
          <ac:chgData name="Justus A Dewald" userId="b2667652-70c3-4f26-ba1e-2aabc3e7b76e" providerId="ADAL" clId="{65C6DF03-5032-431B-9021-4D7EAA0BADB8}" dt="2017-11-16T06:57:19.677" v="8724" actId="1076"/>
          <ac:picMkLst>
            <pc:docMk/>
            <pc:sldMk cId="1433323031" sldId="316"/>
            <ac:picMk id="6" creationId="{965E90E7-838D-4620-B641-7ED398E27E23}"/>
          </ac:picMkLst>
        </pc:picChg>
        <pc:picChg chg="add mod">
          <ac:chgData name="Justus A Dewald" userId="b2667652-70c3-4f26-ba1e-2aabc3e7b76e" providerId="ADAL" clId="{65C6DF03-5032-431B-9021-4D7EAA0BADB8}" dt="2017-11-16T06:57:21.974" v="8725" actId="1076"/>
          <ac:picMkLst>
            <pc:docMk/>
            <pc:sldMk cId="1433323031" sldId="316"/>
            <ac:picMk id="7" creationId="{12702AE0-5D9C-403E-A4A1-213D6D6E8B27}"/>
          </ac:picMkLst>
        </pc:picChg>
        <pc:picChg chg="add del mod">
          <ac:chgData name="Justus A Dewald" userId="b2667652-70c3-4f26-ba1e-2aabc3e7b76e" providerId="ADAL" clId="{65C6DF03-5032-431B-9021-4D7EAA0BADB8}" dt="2017-11-16T06:57:08.918" v="8719" actId="6549"/>
          <ac:picMkLst>
            <pc:docMk/>
            <pc:sldMk cId="1433323031" sldId="316"/>
            <ac:picMk id="9" creationId="{0288283B-50DF-45B5-AFAA-52DA454979C6}"/>
          </ac:picMkLst>
        </pc:picChg>
        <pc:picChg chg="add del mod modCrop">
          <ac:chgData name="Justus A Dewald" userId="b2667652-70c3-4f26-ba1e-2aabc3e7b76e" providerId="ADAL" clId="{65C6DF03-5032-431B-9021-4D7EAA0BADB8}" dt="2017-11-16T06:57:08.918" v="8719" actId="6549"/>
          <ac:picMkLst>
            <pc:docMk/>
            <pc:sldMk cId="1433323031" sldId="316"/>
            <ac:picMk id="11" creationId="{582ACBF4-01D5-488F-90DE-6E98B4F1BF50}"/>
          </ac:picMkLst>
        </pc:picChg>
      </pc:sldChg>
      <pc:sldChg chg="addSp delSp modSp add ord">
        <pc:chgData name="Justus A Dewald" userId="b2667652-70c3-4f26-ba1e-2aabc3e7b76e" providerId="ADAL" clId="{65C6DF03-5032-431B-9021-4D7EAA0BADB8}" dt="2017-11-16T06:46:22.498" v="8678" actId="1076"/>
        <pc:sldMkLst>
          <pc:docMk/>
          <pc:sldMk cId="2650163059" sldId="318"/>
        </pc:sldMkLst>
        <pc:spChg chg="del mod">
          <ac:chgData name="Justus A Dewald" userId="b2667652-70c3-4f26-ba1e-2aabc3e7b76e" providerId="ADAL" clId="{65C6DF03-5032-431B-9021-4D7EAA0BADB8}" dt="2017-11-16T06:39:36.156" v="8587" actId="478"/>
          <ac:spMkLst>
            <pc:docMk/>
            <pc:sldMk cId="2650163059" sldId="318"/>
            <ac:spMk id="2" creationId="{FF029F24-DE3E-482C-9379-78197DA89DD8}"/>
          </ac:spMkLst>
        </pc:spChg>
        <pc:spChg chg="add mod">
          <ac:chgData name="Justus A Dewald" userId="b2667652-70c3-4f26-ba1e-2aabc3e7b76e" providerId="ADAL" clId="{65C6DF03-5032-431B-9021-4D7EAA0BADB8}" dt="2017-11-16T06:46:22.498" v="8678" actId="1076"/>
          <ac:spMkLst>
            <pc:docMk/>
            <pc:sldMk cId="2650163059" sldId="318"/>
            <ac:spMk id="6" creationId="{B96234A4-35EF-4BC5-8531-D2F7B54ACC51}"/>
          </ac:spMkLst>
        </pc:spChg>
        <pc:picChg chg="add mod modCrop">
          <ac:chgData name="Justus A Dewald" userId="b2667652-70c3-4f26-ba1e-2aabc3e7b76e" providerId="ADAL" clId="{65C6DF03-5032-431B-9021-4D7EAA0BADB8}" dt="2017-11-16T06:46:05.066" v="8663" actId="732"/>
          <ac:picMkLst>
            <pc:docMk/>
            <pc:sldMk cId="2650163059" sldId="318"/>
            <ac:picMk id="5" creationId="{25C1ABB3-9985-40B4-AF5A-D6F4C009769E}"/>
          </ac:picMkLst>
        </pc:picChg>
      </pc:sldChg>
      <pc:sldChg chg="modSp add">
        <pc:chgData name="Justus A Dewald" userId="b2667652-70c3-4f26-ba1e-2aabc3e7b76e" providerId="ADAL" clId="{65C6DF03-5032-431B-9021-4D7EAA0BADB8}" dt="2017-11-16T07:27:46.998" v="9116" actId="20577"/>
        <pc:sldMkLst>
          <pc:docMk/>
          <pc:sldMk cId="1728280585" sldId="319"/>
        </pc:sldMkLst>
        <pc:spChg chg="mod">
          <ac:chgData name="Justus A Dewald" userId="b2667652-70c3-4f26-ba1e-2aabc3e7b76e" providerId="ADAL" clId="{65C6DF03-5032-431B-9021-4D7EAA0BADB8}" dt="2017-11-16T07:27:46.998" v="9116" actId="20577"/>
          <ac:spMkLst>
            <pc:docMk/>
            <pc:sldMk cId="1728280585" sldId="319"/>
            <ac:spMk id="2" creationId="{9E5C6F01-62D4-47F1-A2D5-BE6C296CBC35}"/>
          </ac:spMkLst>
        </pc:spChg>
        <pc:spChg chg="mod">
          <ac:chgData name="Justus A Dewald" userId="b2667652-70c3-4f26-ba1e-2aabc3e7b76e" providerId="ADAL" clId="{65C6DF03-5032-431B-9021-4D7EAA0BADB8}" dt="2017-11-16T06:47:03.729" v="8679" actId="20577"/>
          <ac:spMkLst>
            <pc:docMk/>
            <pc:sldMk cId="1728280585" sldId="319"/>
            <ac:spMk id="3" creationId="{F813F6E1-E2F1-460B-99FF-5DDAABB647D4}"/>
          </ac:spMkLst>
        </pc:spChg>
        <pc:spChg chg="mod">
          <ac:chgData name="Justus A Dewald" userId="b2667652-70c3-4f26-ba1e-2aabc3e7b76e" providerId="ADAL" clId="{65C6DF03-5032-431B-9021-4D7EAA0BADB8}" dt="2017-11-16T06:47:05.833" v="8685" actId="20577"/>
          <ac:spMkLst>
            <pc:docMk/>
            <pc:sldMk cId="1728280585" sldId="319"/>
            <ac:spMk id="4" creationId="{52F1F59F-AA16-4D51-8173-D9D3B005E7F1}"/>
          </ac:spMkLst>
        </pc:spChg>
      </pc:sldChg>
      <pc:sldChg chg="delSp modSp add ord modNotesTx">
        <pc:chgData name="Justus A Dewald" userId="b2667652-70c3-4f26-ba1e-2aabc3e7b76e" providerId="ADAL" clId="{65C6DF03-5032-431B-9021-4D7EAA0BADB8}" dt="2017-11-16T07:20:42.245" v="9062" actId="14100"/>
        <pc:sldMkLst>
          <pc:docMk/>
          <pc:sldMk cId="2808034380" sldId="320"/>
        </pc:sldMkLst>
        <pc:spChg chg="del mod">
          <ac:chgData name="Justus A Dewald" userId="b2667652-70c3-4f26-ba1e-2aabc3e7b76e" providerId="ADAL" clId="{65C6DF03-5032-431B-9021-4D7EAA0BADB8}" dt="2017-11-16T07:20:37.275" v="9059" actId="478"/>
          <ac:spMkLst>
            <pc:docMk/>
            <pc:sldMk cId="2808034380" sldId="320"/>
            <ac:spMk id="2" creationId="{FF029F24-DE3E-482C-9379-78197DA89DD8}"/>
          </ac:spMkLst>
        </pc:spChg>
        <pc:picChg chg="mod">
          <ac:chgData name="Justus A Dewald" userId="b2667652-70c3-4f26-ba1e-2aabc3e7b76e" providerId="ADAL" clId="{65C6DF03-5032-431B-9021-4D7EAA0BADB8}" dt="2017-11-16T07:20:42.245" v="9062" actId="14100"/>
          <ac:picMkLst>
            <pc:docMk/>
            <pc:sldMk cId="2808034380" sldId="320"/>
            <ac:picMk id="6" creationId="{965E90E7-838D-4620-B641-7ED398E27E23}"/>
          </ac:picMkLst>
        </pc:picChg>
      </pc:sldChg>
      <pc:sldChg chg="addSp delSp modSp add modNotesTx">
        <pc:chgData name="Justus A Dewald" userId="b2667652-70c3-4f26-ba1e-2aabc3e7b76e" providerId="ADAL" clId="{65C6DF03-5032-431B-9021-4D7EAA0BADB8}" dt="2017-11-16T07:17:26.944" v="8959" actId="1076"/>
        <pc:sldMkLst>
          <pc:docMk/>
          <pc:sldMk cId="1740446076" sldId="322"/>
        </pc:sldMkLst>
        <pc:picChg chg="del">
          <ac:chgData name="Justus A Dewald" userId="b2667652-70c3-4f26-ba1e-2aabc3e7b76e" providerId="ADAL" clId="{65C6DF03-5032-431B-9021-4D7EAA0BADB8}" dt="2017-11-16T06:47:42.803" v="8690" actId="478"/>
          <ac:picMkLst>
            <pc:docMk/>
            <pc:sldMk cId="1740446076" sldId="322"/>
            <ac:picMk id="6" creationId="{965E90E7-838D-4620-B641-7ED398E27E23}"/>
          </ac:picMkLst>
        </pc:picChg>
        <pc:picChg chg="add mod ord">
          <ac:chgData name="Justus A Dewald" userId="b2667652-70c3-4f26-ba1e-2aabc3e7b76e" providerId="ADAL" clId="{65C6DF03-5032-431B-9021-4D7EAA0BADB8}" dt="2017-11-16T07:17:15.968" v="8955" actId="166"/>
          <ac:picMkLst>
            <pc:docMk/>
            <pc:sldMk cId="1740446076" sldId="322"/>
            <ac:picMk id="7" creationId="{B725DD4E-BB96-4AB5-A21B-8ECE81E599C6}"/>
          </ac:picMkLst>
        </pc:picChg>
        <pc:picChg chg="add mod ord">
          <ac:chgData name="Justus A Dewald" userId="b2667652-70c3-4f26-ba1e-2aabc3e7b76e" providerId="ADAL" clId="{65C6DF03-5032-431B-9021-4D7EAA0BADB8}" dt="2017-11-16T07:17:12.059" v="8953" actId="1076"/>
          <ac:picMkLst>
            <pc:docMk/>
            <pc:sldMk cId="1740446076" sldId="322"/>
            <ac:picMk id="8" creationId="{66B9A404-05B4-497F-9B90-1426AED926A9}"/>
          </ac:picMkLst>
        </pc:picChg>
        <pc:picChg chg="add mod">
          <ac:chgData name="Justus A Dewald" userId="b2667652-70c3-4f26-ba1e-2aabc3e7b76e" providerId="ADAL" clId="{65C6DF03-5032-431B-9021-4D7EAA0BADB8}" dt="2017-11-16T07:17:26.944" v="8959" actId="1076"/>
          <ac:picMkLst>
            <pc:docMk/>
            <pc:sldMk cId="1740446076" sldId="322"/>
            <ac:picMk id="9" creationId="{A37695CD-9A18-4365-9D91-5257064F6E43}"/>
          </ac:picMkLst>
        </pc:picChg>
      </pc:sldChg>
      <pc:sldChg chg="addSp delSp modSp add">
        <pc:chgData name="Justus A Dewald" userId="b2667652-70c3-4f26-ba1e-2aabc3e7b76e" providerId="ADAL" clId="{65C6DF03-5032-431B-9021-4D7EAA0BADB8}" dt="2017-11-16T07:19:01.720" v="8972" actId="1076"/>
        <pc:sldMkLst>
          <pc:docMk/>
          <pc:sldMk cId="203729614" sldId="323"/>
        </pc:sldMkLst>
        <pc:picChg chg="add mod ord">
          <ac:chgData name="Justus A Dewald" userId="b2667652-70c3-4f26-ba1e-2aabc3e7b76e" providerId="ADAL" clId="{65C6DF03-5032-431B-9021-4D7EAA0BADB8}" dt="2017-11-16T07:18:39.861" v="8967" actId="166"/>
          <ac:picMkLst>
            <pc:docMk/>
            <pc:sldMk cId="203729614" sldId="323"/>
            <ac:picMk id="6" creationId="{758D8DB5-E0C9-4A13-89CE-5AB764162E29}"/>
          </ac:picMkLst>
        </pc:picChg>
        <pc:picChg chg="del">
          <ac:chgData name="Justus A Dewald" userId="b2667652-70c3-4f26-ba1e-2aabc3e7b76e" providerId="ADAL" clId="{65C6DF03-5032-431B-9021-4D7EAA0BADB8}" dt="2017-11-16T07:12:06.636" v="8943" actId="478"/>
          <ac:picMkLst>
            <pc:docMk/>
            <pc:sldMk cId="203729614" sldId="323"/>
            <ac:picMk id="7" creationId="{B725DD4E-BB96-4AB5-A21B-8ECE81E599C6}"/>
          </ac:picMkLst>
        </pc:picChg>
        <pc:picChg chg="del">
          <ac:chgData name="Justus A Dewald" userId="b2667652-70c3-4f26-ba1e-2aabc3e7b76e" providerId="ADAL" clId="{65C6DF03-5032-431B-9021-4D7EAA0BADB8}" dt="2017-11-16T07:12:07.987" v="8944" actId="478"/>
          <ac:picMkLst>
            <pc:docMk/>
            <pc:sldMk cId="203729614" sldId="323"/>
            <ac:picMk id="8" creationId="{66B9A404-05B4-497F-9B90-1426AED926A9}"/>
          </ac:picMkLst>
        </pc:picChg>
        <pc:picChg chg="add mod">
          <ac:chgData name="Justus A Dewald" userId="b2667652-70c3-4f26-ba1e-2aabc3e7b76e" providerId="ADAL" clId="{65C6DF03-5032-431B-9021-4D7EAA0BADB8}" dt="2017-11-16T07:18:45.499" v="8969" actId="1076"/>
          <ac:picMkLst>
            <pc:docMk/>
            <pc:sldMk cId="203729614" sldId="323"/>
            <ac:picMk id="10" creationId="{C5A09118-6F52-435A-89EC-F3254965BBAC}"/>
          </ac:picMkLst>
        </pc:picChg>
        <pc:picChg chg="add mod">
          <ac:chgData name="Justus A Dewald" userId="b2667652-70c3-4f26-ba1e-2aabc3e7b76e" providerId="ADAL" clId="{65C6DF03-5032-431B-9021-4D7EAA0BADB8}" dt="2017-11-16T07:19:01.720" v="8972" actId="1076"/>
          <ac:picMkLst>
            <pc:docMk/>
            <pc:sldMk cId="203729614" sldId="323"/>
            <ac:picMk id="12" creationId="{908D8295-839C-4B8B-8F3C-2A15B4BC5494}"/>
          </ac:picMkLst>
        </pc:picChg>
        <pc:picChg chg="add mod">
          <ac:chgData name="Justus A Dewald" userId="b2667652-70c3-4f26-ba1e-2aabc3e7b76e" providerId="ADAL" clId="{65C6DF03-5032-431B-9021-4D7EAA0BADB8}" dt="2017-11-16T07:18:48.053" v="8970" actId="1076"/>
          <ac:picMkLst>
            <pc:docMk/>
            <pc:sldMk cId="203729614" sldId="323"/>
            <ac:picMk id="14" creationId="{F9C56110-5D39-405E-8A58-5CB9B73FB552}"/>
          </ac:picMkLst>
        </pc:picChg>
      </pc:sldChg>
      <pc:sldChg chg="add">
        <pc:chgData name="Justus A Dewald" userId="b2667652-70c3-4f26-ba1e-2aabc3e7b76e" providerId="ADAL" clId="{65C6DF03-5032-431B-9021-4D7EAA0BADB8}" dt="2017-11-16T07:19:56.708" v="9054" actId="20577"/>
        <pc:sldMkLst>
          <pc:docMk/>
          <pc:sldMk cId="3484699542" sldId="325"/>
        </pc:sldMkLst>
      </pc:sldChg>
      <pc:sldChg chg="add">
        <pc:chgData name="Justus A Dewald" userId="b2667652-70c3-4f26-ba1e-2aabc3e7b76e" providerId="ADAL" clId="{65C6DF03-5032-431B-9021-4D7EAA0BADB8}" dt="2017-11-16T07:20:24.503" v="9056" actId="20577"/>
        <pc:sldMkLst>
          <pc:docMk/>
          <pc:sldMk cId="3564894123" sldId="326"/>
        </pc:sldMkLst>
      </pc:sldChg>
      <pc:sldMasterChg chg="modSldLayout">
        <pc:chgData name="Justus A Dewald" userId="b2667652-70c3-4f26-ba1e-2aabc3e7b76e" providerId="ADAL" clId="{65C6DF03-5032-431B-9021-4D7EAA0BADB8}" dt="2017-11-15T22:44:54.592" v="304" actId="6549"/>
        <pc:sldMasterMkLst>
          <pc:docMk/>
          <pc:sldMasterMk cId="842853661" sldId="2147483648"/>
        </pc:sldMasterMkLst>
        <pc:sldLayoutChg chg="modSp">
          <pc:chgData name="Justus A Dewald" userId="b2667652-70c3-4f26-ba1e-2aabc3e7b76e" providerId="ADAL" clId="{65C6DF03-5032-431B-9021-4D7EAA0BADB8}" dt="2017-11-15T22:44:54.592" v="304" actId="6549"/>
          <pc:sldLayoutMkLst>
            <pc:docMk/>
            <pc:sldMasterMk cId="842853661" sldId="2147483648"/>
            <pc:sldLayoutMk cId="1467170029" sldId="2147483667"/>
          </pc:sldLayoutMkLst>
          <pc:spChg chg="mod">
            <ac:chgData name="Justus A Dewald" userId="b2667652-70c3-4f26-ba1e-2aabc3e7b76e" providerId="ADAL" clId="{65C6DF03-5032-431B-9021-4D7EAA0BADB8}" dt="2017-11-15T22:44:54.592" v="304" actId="6549"/>
            <ac:spMkLst>
              <pc:docMk/>
              <pc:sldMasterMk cId="842853661" sldId="2147483648"/>
              <pc:sldLayoutMk cId="1467170029" sldId="2147483667"/>
              <ac:spMk id="6" creationId="{5E3880B8-CB2F-47C2-8BE4-C0D6A5F477C4}"/>
            </ac:spMkLst>
          </pc:spChg>
        </pc:sldLayoutChg>
        <pc:sldLayoutChg chg="modSp">
          <pc:chgData name="Justus A Dewald" userId="b2667652-70c3-4f26-ba1e-2aabc3e7b76e" providerId="ADAL" clId="{65C6DF03-5032-431B-9021-4D7EAA0BADB8}" dt="2017-11-15T22:43:53.022" v="204" actId="20577"/>
          <pc:sldLayoutMkLst>
            <pc:docMk/>
            <pc:sldMasterMk cId="842853661" sldId="2147483648"/>
            <pc:sldLayoutMk cId="4238372900" sldId="2147483670"/>
          </pc:sldLayoutMkLst>
          <pc:spChg chg="mod">
            <ac:chgData name="Justus A Dewald" userId="b2667652-70c3-4f26-ba1e-2aabc3e7b76e" providerId="ADAL" clId="{65C6DF03-5032-431B-9021-4D7EAA0BADB8}" dt="2017-11-15T22:43:53.022" v="204" actId="20577"/>
            <ac:spMkLst>
              <pc:docMk/>
              <pc:sldMasterMk cId="842853661" sldId="2147483648"/>
              <pc:sldLayoutMk cId="4238372900" sldId="2147483670"/>
              <ac:spMk id="21" creationId="{C6E31803-FA9C-49D0-8DB9-CC121C5E3561}"/>
            </ac:spMkLst>
          </pc:spChg>
        </pc:sldLayoutChg>
      </pc:sldMasterChg>
    </pc:docChg>
  </pc:docChgLst>
  <pc:docChgLst>
    <pc:chgData name="Justus A Dewald" userId="b2667652-70c3-4f26-ba1e-2aabc3e7b76e" providerId="ADAL" clId="{7B56FFCC-4D57-4778-BECD-AD306DB69CFF}"/>
    <pc:docChg chg="custSel delSld modSld">
      <pc:chgData name="Justus A Dewald" userId="b2667652-70c3-4f26-ba1e-2aabc3e7b76e" providerId="ADAL" clId="{7B56FFCC-4D57-4778-BECD-AD306DB69CFF}" dt="2017-11-16T17:03:19.532" v="3414" actId="20577"/>
      <pc:docMkLst>
        <pc:docMk/>
      </pc:docMkLst>
      <pc:sldChg chg="addSp delSp modSp delAnim">
        <pc:chgData name="Justus A Dewald" userId="b2667652-70c3-4f26-ba1e-2aabc3e7b76e" providerId="ADAL" clId="{7B56FFCC-4D57-4778-BECD-AD306DB69CFF}" dt="2017-11-16T17:03:19.532" v="3414" actId="20577"/>
        <pc:sldMkLst>
          <pc:docMk/>
          <pc:sldMk cId="1871835338" sldId="313"/>
        </pc:sldMkLst>
        <pc:spChg chg="add mod">
          <ac:chgData name="Justus A Dewald" userId="b2667652-70c3-4f26-ba1e-2aabc3e7b76e" providerId="ADAL" clId="{7B56FFCC-4D57-4778-BECD-AD306DB69CFF}" dt="2017-11-16T17:03:19.532" v="3414" actId="20577"/>
          <ac:spMkLst>
            <pc:docMk/>
            <pc:sldMk cId="1871835338" sldId="313"/>
            <ac:spMk id="2" creationId="{A7FAA185-7EAB-46C3-B12C-37BB1DC0827E}"/>
          </ac:spMkLst>
        </pc:spChg>
        <pc:picChg chg="del">
          <ac:chgData name="Justus A Dewald" userId="b2667652-70c3-4f26-ba1e-2aabc3e7b76e" providerId="ADAL" clId="{7B56FFCC-4D57-4778-BECD-AD306DB69CFF}" dt="2017-11-16T17:03:04.895" v="3411" actId="478"/>
          <ac:picMkLst>
            <pc:docMk/>
            <pc:sldMk cId="1871835338" sldId="313"/>
            <ac:picMk id="3" creationId="{745972E7-6A66-4BDD-A04B-4C60CC385D3E}"/>
          </ac:picMkLst>
        </pc:picChg>
      </pc:sldChg>
      <pc:sldChg chg="addSp modSp modNotesTx">
        <pc:chgData name="Justus A Dewald" userId="b2667652-70c3-4f26-ba1e-2aabc3e7b76e" providerId="ADAL" clId="{7B56FFCC-4D57-4778-BECD-AD306DB69CFF}" dt="2017-11-16T14:52:01.823" v="120" actId="20577"/>
        <pc:sldMkLst>
          <pc:docMk/>
          <pc:sldMk cId="1728280585" sldId="319"/>
        </pc:sldMkLst>
        <pc:spChg chg="mod">
          <ac:chgData name="Justus A Dewald" userId="b2667652-70c3-4f26-ba1e-2aabc3e7b76e" providerId="ADAL" clId="{7B56FFCC-4D57-4778-BECD-AD306DB69CFF}" dt="2017-11-16T14:41:29.935" v="2" actId="20577"/>
          <ac:spMkLst>
            <pc:docMk/>
            <pc:sldMk cId="1728280585" sldId="319"/>
            <ac:spMk id="2" creationId="{9E5C6F01-62D4-47F1-A2D5-BE6C296CBC35}"/>
          </ac:spMkLst>
        </pc:spChg>
        <pc:picChg chg="add mod">
          <ac:chgData name="Justus A Dewald" userId="b2667652-70c3-4f26-ba1e-2aabc3e7b76e" providerId="ADAL" clId="{7B56FFCC-4D57-4778-BECD-AD306DB69CFF}" dt="2017-11-16T14:43:57.729" v="52" actId="1076"/>
          <ac:picMkLst>
            <pc:docMk/>
            <pc:sldMk cId="1728280585" sldId="319"/>
            <ac:picMk id="5" creationId="{0395A18B-2BB7-4DB0-B2F7-7DD48256CA3D}"/>
          </ac:picMkLst>
        </pc:picChg>
        <pc:picChg chg="add mod ord">
          <ac:chgData name="Justus A Dewald" userId="b2667652-70c3-4f26-ba1e-2aabc3e7b76e" providerId="ADAL" clId="{7B56FFCC-4D57-4778-BECD-AD306DB69CFF}" dt="2017-11-16T14:44:01.698" v="54" actId="1076"/>
          <ac:picMkLst>
            <pc:docMk/>
            <pc:sldMk cId="1728280585" sldId="319"/>
            <ac:picMk id="7" creationId="{0F39FB35-967E-4D39-8B38-2EAADFB93F95}"/>
          </ac:picMkLst>
        </pc:picChg>
        <pc:picChg chg="add mod">
          <ac:chgData name="Justus A Dewald" userId="b2667652-70c3-4f26-ba1e-2aabc3e7b76e" providerId="ADAL" clId="{7B56FFCC-4D57-4778-BECD-AD306DB69CFF}" dt="2017-11-16T14:44:00.041" v="53" actId="1076"/>
          <ac:picMkLst>
            <pc:docMk/>
            <pc:sldMk cId="1728280585" sldId="319"/>
            <ac:picMk id="9" creationId="{FB710A03-45FD-42F0-86E5-EC7842494281}"/>
          </ac:picMkLst>
        </pc:picChg>
      </pc:sldChg>
      <pc:sldChg chg="addSp delSp modSp modNotesTx">
        <pc:chgData name="Justus A Dewald" userId="b2667652-70c3-4f26-ba1e-2aabc3e7b76e" providerId="ADAL" clId="{7B56FFCC-4D57-4778-BECD-AD306DB69CFF}" dt="2017-11-16T15:10:24.599" v="3242" actId="20577"/>
        <pc:sldMkLst>
          <pc:docMk/>
          <pc:sldMk cId="3484699542" sldId="325"/>
        </pc:sldMkLst>
        <pc:spChg chg="del">
          <ac:chgData name="Justus A Dewald" userId="b2667652-70c3-4f26-ba1e-2aabc3e7b76e" providerId="ADAL" clId="{7B56FFCC-4D57-4778-BECD-AD306DB69CFF}" dt="2017-11-16T14:49:35.973" v="91" actId="478"/>
          <ac:spMkLst>
            <pc:docMk/>
            <pc:sldMk cId="3484699542" sldId="325"/>
            <ac:spMk id="2" creationId="{9E5C6F01-62D4-47F1-A2D5-BE6C296CBC35}"/>
          </ac:spMkLst>
        </pc:spChg>
        <pc:picChg chg="add mod modCrop">
          <ac:chgData name="Justus A Dewald" userId="b2667652-70c3-4f26-ba1e-2aabc3e7b76e" providerId="ADAL" clId="{7B56FFCC-4D57-4778-BECD-AD306DB69CFF}" dt="2017-11-16T14:50:12.352" v="100" actId="1076"/>
          <ac:picMkLst>
            <pc:docMk/>
            <pc:sldMk cId="3484699542" sldId="325"/>
            <ac:picMk id="5" creationId="{0DD1FD8A-2F11-4F16-BFA8-D80980D5E44F}"/>
          </ac:picMkLst>
        </pc:picChg>
      </pc:sldChg>
    </pc:docChg>
  </pc:docChgLst>
  <pc:docChgLst>
    <pc:chgData name="Justus A Dewald" userId="b2667652-70c3-4f26-ba1e-2aabc3e7b76e" providerId="ADAL" clId="{C418B70A-51FD-4B4D-9A38-C7F960E795FD}"/>
    <pc:docChg chg="undo custSel addSld delSld modSld modMainMaster">
      <pc:chgData name="Justus A Dewald" userId="b2667652-70c3-4f26-ba1e-2aabc3e7b76e" providerId="ADAL" clId="{C418B70A-51FD-4B4D-9A38-C7F960E795FD}" dt="2018-02-12T03:33:27.439" v="1702" actId="1076"/>
      <pc:docMkLst>
        <pc:docMk/>
      </pc:docMkLst>
      <pc:sldChg chg="modSp">
        <pc:chgData name="Justus A Dewald" userId="b2667652-70c3-4f26-ba1e-2aabc3e7b76e" providerId="ADAL" clId="{C418B70A-51FD-4B4D-9A38-C7F960E795FD}" dt="2018-02-07T23:18:10.483" v="113" actId="20577"/>
        <pc:sldMkLst>
          <pc:docMk/>
          <pc:sldMk cId="2448798670" sldId="279"/>
        </pc:sldMkLst>
        <pc:spChg chg="mod">
          <ac:chgData name="Justus A Dewald" userId="b2667652-70c3-4f26-ba1e-2aabc3e7b76e" providerId="ADAL" clId="{C418B70A-51FD-4B4D-9A38-C7F960E795FD}" dt="2018-02-07T23:17:43.566" v="88" actId="20577"/>
          <ac:spMkLst>
            <pc:docMk/>
            <pc:sldMk cId="2448798670" sldId="279"/>
            <ac:spMk id="4" creationId="{00000000-0000-0000-0000-000000000000}"/>
          </ac:spMkLst>
        </pc:spChg>
        <pc:spChg chg="mod">
          <ac:chgData name="Justus A Dewald" userId="b2667652-70c3-4f26-ba1e-2aabc3e7b76e" providerId="ADAL" clId="{C418B70A-51FD-4B4D-9A38-C7F960E795FD}" dt="2018-02-07T23:18:10.483" v="113" actId="20577"/>
          <ac:spMkLst>
            <pc:docMk/>
            <pc:sldMk cId="2448798670" sldId="279"/>
            <ac:spMk id="7" creationId="{00000000-0000-0000-0000-000000000000}"/>
          </ac:spMkLst>
        </pc:spChg>
      </pc:sldChg>
      <pc:sldChg chg="modSp">
        <pc:chgData name="Justus A Dewald" userId="b2667652-70c3-4f26-ba1e-2aabc3e7b76e" providerId="ADAL" clId="{C418B70A-51FD-4B4D-9A38-C7F960E795FD}" dt="2018-02-07T23:17:02.568" v="55" actId="1037"/>
        <pc:sldMkLst>
          <pc:docMk/>
          <pc:sldMk cId="2661305601" sldId="280"/>
        </pc:sldMkLst>
        <pc:spChg chg="mod">
          <ac:chgData name="Justus A Dewald" userId="b2667652-70c3-4f26-ba1e-2aabc3e7b76e" providerId="ADAL" clId="{C418B70A-51FD-4B4D-9A38-C7F960E795FD}" dt="2018-02-07T23:16:57.469" v="43" actId="1037"/>
          <ac:spMkLst>
            <pc:docMk/>
            <pc:sldMk cId="2661305601" sldId="280"/>
            <ac:spMk id="2" creationId="{00000000-0000-0000-0000-000000000000}"/>
          </ac:spMkLst>
        </pc:spChg>
        <pc:spChg chg="mod">
          <ac:chgData name="Justus A Dewald" userId="b2667652-70c3-4f26-ba1e-2aabc3e7b76e" providerId="ADAL" clId="{C418B70A-51FD-4B4D-9A38-C7F960E795FD}" dt="2018-02-07T23:17:02.568" v="55" actId="1037"/>
          <ac:spMkLst>
            <pc:docMk/>
            <pc:sldMk cId="2661305601" sldId="280"/>
            <ac:spMk id="3" creationId="{00000000-0000-0000-0000-000000000000}"/>
          </ac:spMkLst>
        </pc:spChg>
      </pc:sldChg>
      <pc:sldChg chg="addSp delSp modSp delAnim modAnim">
        <pc:chgData name="Justus A Dewald" userId="b2667652-70c3-4f26-ba1e-2aabc3e7b76e" providerId="ADAL" clId="{C418B70A-51FD-4B4D-9A38-C7F960E795FD}" dt="2018-02-12T03:33:27.439" v="1702" actId="1076"/>
        <pc:sldMkLst>
          <pc:docMk/>
          <pc:sldMk cId="1871835338" sldId="313"/>
        </pc:sldMkLst>
        <pc:spChg chg="mod">
          <ac:chgData name="Justus A Dewald" userId="b2667652-70c3-4f26-ba1e-2aabc3e7b76e" providerId="ADAL" clId="{C418B70A-51FD-4B4D-9A38-C7F960E795FD}" dt="2018-02-12T03:33:27.439" v="1702" actId="1076"/>
          <ac:spMkLst>
            <pc:docMk/>
            <pc:sldMk cId="1871835338" sldId="313"/>
            <ac:spMk id="2" creationId="{A7FAA185-7EAB-46C3-B12C-37BB1DC0827E}"/>
          </ac:spMkLst>
        </pc:spChg>
        <pc:picChg chg="add del mod">
          <ac:chgData name="Justus A Dewald" userId="b2667652-70c3-4f26-ba1e-2aabc3e7b76e" providerId="ADAL" clId="{C418B70A-51FD-4B4D-9A38-C7F960E795FD}" dt="2018-02-12T03:33:23.442" v="1701" actId="478"/>
          <ac:picMkLst>
            <pc:docMk/>
            <pc:sldMk cId="1871835338" sldId="313"/>
            <ac:picMk id="3" creationId="{CF9986C0-3419-4079-BD92-3BE369B486CA}"/>
          </ac:picMkLst>
        </pc:picChg>
      </pc:sldChg>
      <pc:sldChg chg="modSp add">
        <pc:chgData name="Justus A Dewald" userId="b2667652-70c3-4f26-ba1e-2aabc3e7b76e" providerId="ADAL" clId="{C418B70A-51FD-4B4D-9A38-C7F960E795FD}" dt="2018-02-07T23:20:13.881" v="147" actId="113"/>
        <pc:sldMkLst>
          <pc:docMk/>
          <pc:sldMk cId="3153635909" sldId="327"/>
        </pc:sldMkLst>
        <pc:spChg chg="mod">
          <ac:chgData name="Justus A Dewald" userId="b2667652-70c3-4f26-ba1e-2aabc3e7b76e" providerId="ADAL" clId="{C418B70A-51FD-4B4D-9A38-C7F960E795FD}" dt="2018-02-07T23:20:13.881" v="147" actId="113"/>
          <ac:spMkLst>
            <pc:docMk/>
            <pc:sldMk cId="3153635909" sldId="327"/>
            <ac:spMk id="3" creationId="{00000000-0000-0000-0000-000000000000}"/>
          </ac:spMkLst>
        </pc:spChg>
      </pc:sldChg>
      <pc:sldChg chg="modSp add">
        <pc:chgData name="Justus A Dewald" userId="b2667652-70c3-4f26-ba1e-2aabc3e7b76e" providerId="ADAL" clId="{C418B70A-51FD-4B4D-9A38-C7F960E795FD}" dt="2018-02-07T23:20:25.249" v="149" actId="113"/>
        <pc:sldMkLst>
          <pc:docMk/>
          <pc:sldMk cId="4281274666" sldId="328"/>
        </pc:sldMkLst>
        <pc:spChg chg="mod">
          <ac:chgData name="Justus A Dewald" userId="b2667652-70c3-4f26-ba1e-2aabc3e7b76e" providerId="ADAL" clId="{C418B70A-51FD-4B4D-9A38-C7F960E795FD}" dt="2018-02-07T23:20:25.249" v="149" actId="113"/>
          <ac:spMkLst>
            <pc:docMk/>
            <pc:sldMk cId="4281274666" sldId="328"/>
            <ac:spMk id="3" creationId="{00000000-0000-0000-0000-000000000000}"/>
          </ac:spMkLst>
        </pc:spChg>
      </pc:sldChg>
      <pc:sldChg chg="addSp delSp modSp add modNotesTx">
        <pc:chgData name="Justus A Dewald" userId="b2667652-70c3-4f26-ba1e-2aabc3e7b76e" providerId="ADAL" clId="{C418B70A-51FD-4B4D-9A38-C7F960E795FD}" dt="2018-02-07T23:59:26.568" v="1700" actId="1076"/>
        <pc:sldMkLst>
          <pc:docMk/>
          <pc:sldMk cId="3193691419" sldId="329"/>
        </pc:sldMkLst>
        <pc:spChg chg="mod">
          <ac:chgData name="Justus A Dewald" userId="b2667652-70c3-4f26-ba1e-2aabc3e7b76e" providerId="ADAL" clId="{C418B70A-51FD-4B4D-9A38-C7F960E795FD}" dt="2018-02-07T23:20:36.530" v="162" actId="20577"/>
          <ac:spMkLst>
            <pc:docMk/>
            <pc:sldMk cId="3193691419" sldId="329"/>
            <ac:spMk id="3" creationId="{00000000-0000-0000-0000-000000000000}"/>
          </ac:spMkLst>
        </pc:spChg>
        <pc:spChg chg="mod">
          <ac:chgData name="Justus A Dewald" userId="b2667652-70c3-4f26-ba1e-2aabc3e7b76e" providerId="ADAL" clId="{C418B70A-51FD-4B4D-9A38-C7F960E795FD}" dt="2018-02-07T23:20:45.521" v="175" actId="20577"/>
          <ac:spMkLst>
            <pc:docMk/>
            <pc:sldMk cId="3193691419" sldId="329"/>
            <ac:spMk id="4" creationId="{00000000-0000-0000-0000-000000000000}"/>
          </ac:spMkLst>
        </pc:spChg>
        <pc:spChg chg="mod">
          <ac:chgData name="Justus A Dewald" userId="b2667652-70c3-4f26-ba1e-2aabc3e7b76e" providerId="ADAL" clId="{C418B70A-51FD-4B4D-9A38-C7F960E795FD}" dt="2018-02-07T23:52:51.420" v="1699" actId="20577"/>
          <ac:spMkLst>
            <pc:docMk/>
            <pc:sldMk cId="3193691419" sldId="329"/>
            <ac:spMk id="6" creationId="{27AC2479-7A56-4C00-8037-8C74EA4C5849}"/>
          </ac:spMkLst>
        </pc:spChg>
        <pc:spChg chg="add del mod">
          <ac:chgData name="Justus A Dewald" userId="b2667652-70c3-4f26-ba1e-2aabc3e7b76e" providerId="ADAL" clId="{C418B70A-51FD-4B4D-9A38-C7F960E795FD}" dt="2018-02-07T23:46:21.118" v="1483" actId="1076"/>
          <ac:spMkLst>
            <pc:docMk/>
            <pc:sldMk cId="3193691419" sldId="329"/>
            <ac:spMk id="11" creationId="{7779E0C1-FA7D-4A8B-984F-60285C09CCE9}"/>
          </ac:spMkLst>
        </pc:spChg>
        <pc:picChg chg="add del mod">
          <ac:chgData name="Justus A Dewald" userId="b2667652-70c3-4f26-ba1e-2aabc3e7b76e" providerId="ADAL" clId="{C418B70A-51FD-4B4D-9A38-C7F960E795FD}" dt="2018-02-07T23:41:32.323" v="1144" actId="478"/>
          <ac:picMkLst>
            <pc:docMk/>
            <pc:sldMk cId="3193691419" sldId="329"/>
            <ac:picMk id="5" creationId="{B25F4D9B-5BB8-4A87-A7CB-5484A8B2B8F8}"/>
          </ac:picMkLst>
        </pc:picChg>
        <pc:picChg chg="del">
          <ac:chgData name="Justus A Dewald" userId="b2667652-70c3-4f26-ba1e-2aabc3e7b76e" providerId="ADAL" clId="{C418B70A-51FD-4B4D-9A38-C7F960E795FD}" dt="2018-02-07T23:20:47.142" v="176" actId="478"/>
          <ac:picMkLst>
            <pc:docMk/>
            <pc:sldMk cId="3193691419" sldId="329"/>
            <ac:picMk id="8" creationId="{30F81844-16ED-48C5-B331-4F49426E9EAA}"/>
          </ac:picMkLst>
        </pc:picChg>
        <pc:picChg chg="add mod">
          <ac:chgData name="Justus A Dewald" userId="b2667652-70c3-4f26-ba1e-2aabc3e7b76e" providerId="ADAL" clId="{C418B70A-51FD-4B4D-9A38-C7F960E795FD}" dt="2018-02-07T23:48:00.360" v="1491" actId="1076"/>
          <ac:picMkLst>
            <pc:docMk/>
            <pc:sldMk cId="3193691419" sldId="329"/>
            <ac:picMk id="9" creationId="{64E46435-24B7-43B9-ACEC-B6C1884ABC15}"/>
          </ac:picMkLst>
        </pc:picChg>
        <pc:picChg chg="del">
          <ac:chgData name="Justus A Dewald" userId="b2667652-70c3-4f26-ba1e-2aabc3e7b76e" providerId="ADAL" clId="{C418B70A-51FD-4B4D-9A38-C7F960E795FD}" dt="2018-02-07T23:20:48.232" v="177" actId="478"/>
          <ac:picMkLst>
            <pc:docMk/>
            <pc:sldMk cId="3193691419" sldId="329"/>
            <ac:picMk id="10" creationId="{5157F704-1A48-490E-8F1C-1077AD01AD0F}"/>
          </ac:picMkLst>
        </pc:picChg>
        <pc:picChg chg="add mod">
          <ac:chgData name="Justus A Dewald" userId="b2667652-70c3-4f26-ba1e-2aabc3e7b76e" providerId="ADAL" clId="{C418B70A-51FD-4B4D-9A38-C7F960E795FD}" dt="2018-02-07T23:47:42.064" v="1486" actId="1076"/>
          <ac:picMkLst>
            <pc:docMk/>
            <pc:sldMk cId="3193691419" sldId="329"/>
            <ac:picMk id="13" creationId="{53885C57-6D98-4DA2-A062-47C661859EFD}"/>
          </ac:picMkLst>
        </pc:picChg>
        <pc:picChg chg="add mod modCrop">
          <ac:chgData name="Justus A Dewald" userId="b2667652-70c3-4f26-ba1e-2aabc3e7b76e" providerId="ADAL" clId="{C418B70A-51FD-4B4D-9A38-C7F960E795FD}" dt="2018-02-07T23:52:39.187" v="1680" actId="1076"/>
          <ac:picMkLst>
            <pc:docMk/>
            <pc:sldMk cId="3193691419" sldId="329"/>
            <ac:picMk id="15" creationId="{B66A6657-EC44-4B7A-9824-3C75671714AA}"/>
          </ac:picMkLst>
        </pc:picChg>
        <pc:picChg chg="add mod modCrop">
          <ac:chgData name="Justus A Dewald" userId="b2667652-70c3-4f26-ba1e-2aabc3e7b76e" providerId="ADAL" clId="{C418B70A-51FD-4B4D-9A38-C7F960E795FD}" dt="2018-02-07T23:59:26.568" v="1700" actId="1076"/>
          <ac:picMkLst>
            <pc:docMk/>
            <pc:sldMk cId="3193691419" sldId="329"/>
            <ac:picMk id="17" creationId="{E42B857B-7AE2-4152-B8F4-65BA64F0A2CF}"/>
          </ac:picMkLst>
        </pc:picChg>
      </pc:sldChg>
      <pc:sldChg chg="modSp add">
        <pc:chgData name="Justus A Dewald" userId="b2667652-70c3-4f26-ba1e-2aabc3e7b76e" providerId="ADAL" clId="{C418B70A-51FD-4B4D-9A38-C7F960E795FD}" dt="2018-02-07T23:21:15.881" v="183" actId="113"/>
        <pc:sldMkLst>
          <pc:docMk/>
          <pc:sldMk cId="365457137" sldId="330"/>
        </pc:sldMkLst>
        <pc:spChg chg="mod">
          <ac:chgData name="Justus A Dewald" userId="b2667652-70c3-4f26-ba1e-2aabc3e7b76e" providerId="ADAL" clId="{C418B70A-51FD-4B4D-9A38-C7F960E795FD}" dt="2018-02-07T23:21:15.881" v="183" actId="113"/>
          <ac:spMkLst>
            <pc:docMk/>
            <pc:sldMk cId="365457137" sldId="330"/>
            <ac:spMk id="3" creationId="{00000000-0000-0000-0000-000000000000}"/>
          </ac:spMkLst>
        </pc:spChg>
      </pc:sldChg>
      <pc:sldChg chg="modSp add">
        <pc:chgData name="Justus A Dewald" userId="b2667652-70c3-4f26-ba1e-2aabc3e7b76e" providerId="ADAL" clId="{C418B70A-51FD-4B4D-9A38-C7F960E795FD}" dt="2018-02-07T23:21:31.974" v="186" actId="113"/>
        <pc:sldMkLst>
          <pc:docMk/>
          <pc:sldMk cId="185351147" sldId="331"/>
        </pc:sldMkLst>
        <pc:spChg chg="mod">
          <ac:chgData name="Justus A Dewald" userId="b2667652-70c3-4f26-ba1e-2aabc3e7b76e" providerId="ADAL" clId="{C418B70A-51FD-4B4D-9A38-C7F960E795FD}" dt="2018-02-07T23:21:31.974" v="186" actId="113"/>
          <ac:spMkLst>
            <pc:docMk/>
            <pc:sldMk cId="185351147" sldId="331"/>
            <ac:spMk id="3" creationId="{00000000-0000-0000-0000-000000000000}"/>
          </ac:spMkLst>
        </pc:spChg>
      </pc:sldChg>
      <pc:sldChg chg="modSp add">
        <pc:chgData name="Justus A Dewald" userId="b2667652-70c3-4f26-ba1e-2aabc3e7b76e" providerId="ADAL" clId="{C418B70A-51FD-4B4D-9A38-C7F960E795FD}" dt="2018-02-07T23:21:53.832" v="191" actId="6549"/>
        <pc:sldMkLst>
          <pc:docMk/>
          <pc:sldMk cId="3003967603" sldId="332"/>
        </pc:sldMkLst>
        <pc:spChg chg="mod">
          <ac:chgData name="Justus A Dewald" userId="b2667652-70c3-4f26-ba1e-2aabc3e7b76e" providerId="ADAL" clId="{C418B70A-51FD-4B4D-9A38-C7F960E795FD}" dt="2018-02-07T23:21:53.832" v="191" actId="6549"/>
          <ac:spMkLst>
            <pc:docMk/>
            <pc:sldMk cId="3003967603" sldId="332"/>
            <ac:spMk id="3" creationId="{00000000-0000-0000-0000-000000000000}"/>
          </ac:spMkLst>
        </pc:spChg>
      </pc:sldChg>
      <pc:sldChg chg="modSp add">
        <pc:chgData name="Justus A Dewald" userId="b2667652-70c3-4f26-ba1e-2aabc3e7b76e" providerId="ADAL" clId="{C418B70A-51FD-4B4D-9A38-C7F960E795FD}" dt="2018-02-07T23:29:59.114" v="946" actId="20577"/>
        <pc:sldMkLst>
          <pc:docMk/>
          <pc:sldMk cId="1452031127" sldId="333"/>
        </pc:sldMkLst>
        <pc:spChg chg="mod">
          <ac:chgData name="Justus A Dewald" userId="b2667652-70c3-4f26-ba1e-2aabc3e7b76e" providerId="ADAL" clId="{C418B70A-51FD-4B4D-9A38-C7F960E795FD}" dt="2018-02-07T23:29:59.114" v="946" actId="20577"/>
          <ac:spMkLst>
            <pc:docMk/>
            <pc:sldMk cId="1452031127" sldId="333"/>
            <ac:spMk id="2" creationId="{B4A56867-3D26-4607-ABC8-0786C554E84C}"/>
          </ac:spMkLst>
        </pc:spChg>
        <pc:spChg chg="mod">
          <ac:chgData name="Justus A Dewald" userId="b2667652-70c3-4f26-ba1e-2aabc3e7b76e" providerId="ADAL" clId="{C418B70A-51FD-4B4D-9A38-C7F960E795FD}" dt="2018-02-07T23:22:12.429" v="217" actId="20577"/>
          <ac:spMkLst>
            <pc:docMk/>
            <pc:sldMk cId="1452031127" sldId="333"/>
            <ac:spMk id="3" creationId="{D481A0E4-56CA-4DEA-9DEF-F59A10925908}"/>
          </ac:spMkLst>
        </pc:spChg>
        <pc:spChg chg="mod">
          <ac:chgData name="Justus A Dewald" userId="b2667652-70c3-4f26-ba1e-2aabc3e7b76e" providerId="ADAL" clId="{C418B70A-51FD-4B4D-9A38-C7F960E795FD}" dt="2018-02-07T23:22:29.770" v="267" actId="20577"/>
          <ac:spMkLst>
            <pc:docMk/>
            <pc:sldMk cId="1452031127" sldId="333"/>
            <ac:spMk id="4" creationId="{E133C1F1-3D7F-4E82-8209-CB981E43AE9E}"/>
          </ac:spMkLst>
        </pc:spChg>
      </pc:sldChg>
      <pc:sldMasterChg chg="modSldLayout">
        <pc:chgData name="Justus A Dewald" userId="b2667652-70c3-4f26-ba1e-2aabc3e7b76e" providerId="ADAL" clId="{C418B70A-51FD-4B4D-9A38-C7F960E795FD}" dt="2018-02-07T23:19:54.280" v="146" actId="20577"/>
        <pc:sldMasterMkLst>
          <pc:docMk/>
          <pc:sldMasterMk cId="842853661" sldId="2147483648"/>
        </pc:sldMasterMkLst>
        <pc:sldLayoutChg chg="modSp">
          <pc:chgData name="Justus A Dewald" userId="b2667652-70c3-4f26-ba1e-2aabc3e7b76e" providerId="ADAL" clId="{C418B70A-51FD-4B4D-9A38-C7F960E795FD}" dt="2018-02-07T23:19:54.280" v="146" actId="20577"/>
          <pc:sldLayoutMkLst>
            <pc:docMk/>
            <pc:sldMasterMk cId="842853661" sldId="2147483648"/>
            <pc:sldLayoutMk cId="1467170029" sldId="2147483667"/>
          </pc:sldLayoutMkLst>
          <pc:spChg chg="mod">
            <ac:chgData name="Justus A Dewald" userId="b2667652-70c3-4f26-ba1e-2aabc3e7b76e" providerId="ADAL" clId="{C418B70A-51FD-4B4D-9A38-C7F960E795FD}" dt="2018-02-07T23:19:54.280" v="146" actId="20577"/>
            <ac:spMkLst>
              <pc:docMk/>
              <pc:sldMasterMk cId="842853661" sldId="2147483648"/>
              <pc:sldLayoutMk cId="1467170029" sldId="2147483667"/>
              <ac:spMk id="6" creationId="{5E3880B8-CB2F-47C2-8BE4-C0D6A5F477C4}"/>
            </ac:spMkLst>
          </pc:spChg>
        </pc:sldLayoutChg>
        <pc:sldLayoutChg chg="modSp">
          <pc:chgData name="Justus A Dewald" userId="b2667652-70c3-4f26-ba1e-2aabc3e7b76e" providerId="ADAL" clId="{C418B70A-51FD-4B4D-9A38-C7F960E795FD}" dt="2018-02-07T23:19:31.568" v="115" actId="20577"/>
          <pc:sldLayoutMkLst>
            <pc:docMk/>
            <pc:sldMasterMk cId="842853661" sldId="2147483648"/>
            <pc:sldLayoutMk cId="4238372900" sldId="2147483670"/>
          </pc:sldLayoutMkLst>
          <pc:spChg chg="mod">
            <ac:chgData name="Justus A Dewald" userId="b2667652-70c3-4f26-ba1e-2aabc3e7b76e" providerId="ADAL" clId="{C418B70A-51FD-4B4D-9A38-C7F960E795FD}" dt="2018-02-07T23:19:31.568" v="115" actId="20577"/>
            <ac:spMkLst>
              <pc:docMk/>
              <pc:sldMasterMk cId="842853661" sldId="2147483648"/>
              <pc:sldLayoutMk cId="4238372900" sldId="2147483670"/>
              <ac:spMk id="21" creationId="{C6E31803-FA9C-49D0-8DB9-CC121C5E3561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6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57186"/>
            <a:ext cx="12192000" cy="1174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71" r="30736" b="30681"/>
          <a:stretch/>
        </p:blipFill>
        <p:spPr>
          <a:xfrm>
            <a:off x="8466992" y="3937469"/>
            <a:ext cx="3725009" cy="2920532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828805" y="1078552"/>
            <a:ext cx="10020095" cy="74878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200" cap="none"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1786845"/>
            <a:ext cx="10020097" cy="1460826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5200" cap="none" baseline="0">
                <a:ln>
                  <a:noFill/>
                </a:ln>
                <a:solidFill>
                  <a:srgbClr val="B1810B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 Line</a:t>
            </a:r>
            <a:br>
              <a:rPr lang="en-US" dirty="0"/>
            </a:br>
            <a:r>
              <a:rPr lang="en-US" dirty="0"/>
              <a:t>Third Line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3625729"/>
            <a:ext cx="10019364" cy="31174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904451"/>
            <a:ext cx="10019365" cy="289256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828799" y="4587631"/>
            <a:ext cx="10019364" cy="311740"/>
          </a:xfrm>
        </p:spPr>
        <p:txBody>
          <a:bodyPr>
            <a:noAutofit/>
          </a:bodyPr>
          <a:lstStyle>
            <a:lvl1pPr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Name, if applicable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28799" y="4866354"/>
            <a:ext cx="10019365" cy="283041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 b="1" i="0" baseline="0">
                <a:solidFill>
                  <a:srgbClr val="B1810B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3300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89507" y="1608139"/>
            <a:ext cx="11101359" cy="4459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376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507" y="16002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28806" y="1600373"/>
            <a:ext cx="5353593" cy="452579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872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507" y="16002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84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67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67" y="2174875"/>
            <a:ext cx="5386917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367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57186"/>
            <a:ext cx="12192000" cy="1174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817039" y="1286037"/>
            <a:ext cx="10020095" cy="74878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200" cap="none" baseline="0">
                <a:ln>
                  <a:noFill/>
                </a:ln>
                <a:solidFill>
                  <a:srgbClr val="B1810B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17037" y="1994330"/>
            <a:ext cx="10020097" cy="1460826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ln>
                  <a:noFill/>
                </a:ln>
                <a:solidFill>
                  <a:schemeClr val="tx1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 Line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9C26BC65-5E6C-4ABA-A99A-6A41A44E1F94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71" r="30736" b="30681"/>
          <a:stretch/>
        </p:blipFill>
        <p:spPr>
          <a:xfrm>
            <a:off x="8466992" y="3937469"/>
            <a:ext cx="3725009" cy="2920532"/>
          </a:xfrm>
          <a:prstGeom prst="rect">
            <a:avLst/>
          </a:prstGeom>
        </p:spPr>
      </p:pic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6E31803-FA9C-49D0-8DB9-CC121C5E356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83661" y="6533765"/>
            <a:ext cx="522467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1000" b="0" dirty="0">
                <a:solidFill>
                  <a:srgbClr val="555555"/>
                </a:solidFill>
                <a:latin typeface="Impact" panose="020B0806030902050204" pitchFamily="34" charset="0"/>
              </a:rPr>
              <a:t>Global Challenges and SDG and ICT Guidebook  | TECH 330  |  Andreas Dewald  | October 25</a:t>
            </a:r>
            <a:r>
              <a:rPr lang="en-US" sz="1000" b="0" baseline="30000" dirty="0">
                <a:solidFill>
                  <a:srgbClr val="555555"/>
                </a:solidFill>
                <a:latin typeface="Impact" panose="020B0806030902050204" pitchFamily="34" charset="0"/>
              </a:rPr>
              <a:t>rd</a:t>
            </a:r>
            <a:r>
              <a:rPr lang="en-US" sz="1000" b="0" dirty="0">
                <a:solidFill>
                  <a:srgbClr val="555555"/>
                </a:solidFill>
                <a:latin typeface="Impact" panose="020B0806030902050204" pitchFamily="34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423837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89507" y="1608139"/>
            <a:ext cx="11101359" cy="44592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424657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1098550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E3880B8-CB2F-47C2-8BE4-C0D6A5F477C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83661" y="6533765"/>
            <a:ext cx="522467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1000" b="0" dirty="0">
                <a:solidFill>
                  <a:srgbClr val="555555"/>
                </a:solidFill>
                <a:latin typeface="Impact" panose="020B0806030902050204" pitchFamily="34" charset="0"/>
              </a:rPr>
              <a:t>SDG and ICT Guidebook   | TECH 330  |  Dr. Robert Cox  </a:t>
            </a:r>
          </a:p>
        </p:txBody>
      </p:sp>
    </p:spTree>
    <p:extLst>
      <p:ext uri="{BB962C8B-B14F-4D97-AF65-F5344CB8AC3E}">
        <p14:creationId xmlns:p14="http://schemas.microsoft.com/office/powerpoint/2010/main" val="14671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507" y="16002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28806" y="1600373"/>
            <a:ext cx="5353593" cy="452579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507" y="16002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67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67" y="2174875"/>
            <a:ext cx="5386917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+ N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57186"/>
            <a:ext cx="12192000" cy="1174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illustration - no words-04.png"/>
          <p:cNvPicPr>
            <a:picLocks noChangeAspect="1"/>
          </p:cNvPicPr>
          <p:nvPr userDrawn="1"/>
        </p:nvPicPr>
        <p:blipFill rotWithShape="1"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1" r="29138"/>
          <a:stretch/>
        </p:blipFill>
        <p:spPr>
          <a:xfrm>
            <a:off x="6270465" y="1"/>
            <a:ext cx="5921535" cy="3475719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idx="12"/>
          </p:nvPr>
        </p:nvSpPr>
        <p:spPr>
          <a:xfrm>
            <a:off x="489507" y="1608139"/>
            <a:ext cx="11101359" cy="4459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none" baseline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none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21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12192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57186"/>
            <a:ext cx="12192000" cy="1174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71" r="30736" b="30681"/>
          <a:stretch/>
        </p:blipFill>
        <p:spPr>
          <a:xfrm>
            <a:off x="7653664" y="3967105"/>
            <a:ext cx="4538337" cy="2890896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817037" y="1571854"/>
            <a:ext cx="10019364" cy="48413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817036" y="2055986"/>
            <a:ext cx="10019365" cy="27664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817036" y="2346709"/>
            <a:ext cx="10019365" cy="27664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school/department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17036" y="2637432"/>
            <a:ext cx="10019365" cy="27664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 b="1">
                <a:solidFill>
                  <a:srgbClr val="B1810B"/>
                </a:solidFill>
              </a:defRPr>
            </a:lvl1pPr>
          </a:lstStyle>
          <a:p>
            <a:pPr lvl="0"/>
            <a:r>
              <a:rPr lang="en-US" dirty="0" err="1"/>
              <a:t>emailaddress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11" y="6074954"/>
            <a:ext cx="1824740" cy="4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507" y="1621330"/>
            <a:ext cx="11101360" cy="4501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89507" y="1535528"/>
            <a:ext cx="1110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192000" cy="120316"/>
          </a:xfrm>
          <a:prstGeom prst="rect">
            <a:avLst/>
          </a:prstGeom>
          <a:solidFill>
            <a:srgbClr val="B181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2000" y="6520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89F9341-0A97-4416-A1BF-24735FF922D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9507" y="6185393"/>
            <a:ext cx="1738807" cy="519324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30238A0-E077-429D-8DCF-2F5737D9459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703079" y="6503028"/>
            <a:ext cx="2244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702636A-3F14-4AE5-B945-61C23F1606A8}" type="slidenum">
              <a:rPr lang="en-US" sz="1000" smtClean="0">
                <a:solidFill>
                  <a:srgbClr val="555555"/>
                </a:solidFill>
                <a:latin typeface="Impact" panose="020B0806030902050204" pitchFamily="34" charset="0"/>
              </a:rPr>
              <a:pPr defTabSz="914400"/>
              <a:t>‹#›</a:t>
            </a:fld>
            <a:endParaRPr lang="en-US" sz="1000" dirty="0">
              <a:solidFill>
                <a:srgbClr val="5555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0" r:id="rId2"/>
    <p:sldLayoutId id="2147483667" r:id="rId3"/>
    <p:sldLayoutId id="2147483657" r:id="rId4"/>
    <p:sldLayoutId id="2147483652" r:id="rId5"/>
    <p:sldLayoutId id="2147483653" r:id="rId6"/>
    <p:sldLayoutId id="2147483691" r:id="rId7"/>
    <p:sldLayoutId id="2147483655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 cap="none" baseline="0">
          <a:ln>
            <a:solidFill>
              <a:schemeClr val="bg1">
                <a:alpha val="50000"/>
              </a:schemeClr>
            </a:solidFill>
          </a:ln>
          <a:solidFill>
            <a:srgbClr val="D19B23"/>
          </a:solidFill>
          <a:effectLst/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26613"/>
            <a:ext cx="12191999" cy="745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507" y="1621330"/>
            <a:ext cx="11101360" cy="4501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89507" y="1535528"/>
            <a:ext cx="1110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192000" cy="120316"/>
          </a:xfrm>
          <a:prstGeom prst="rect">
            <a:avLst/>
          </a:prstGeom>
          <a:solidFill>
            <a:srgbClr val="B181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2000" y="6520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6562" r="33359" b="59063"/>
          <a:stretch/>
        </p:blipFill>
        <p:spPr>
          <a:xfrm>
            <a:off x="0" y="138323"/>
            <a:ext cx="12192000" cy="7411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35A52BC-0577-431C-8E08-FF91644FC9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9507" y="6185393"/>
            <a:ext cx="1738807" cy="5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2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 cap="none" baseline="0">
          <a:ln>
            <a:solidFill>
              <a:schemeClr val="bg1">
                <a:alpha val="50000"/>
              </a:schemeClr>
            </a:solidFill>
          </a:ln>
          <a:solidFill>
            <a:srgbClr val="D19B23"/>
          </a:solidFill>
          <a:effectLst/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452" y="747745"/>
            <a:ext cx="8014953" cy="748782"/>
          </a:xfrm>
        </p:spPr>
        <p:txBody>
          <a:bodyPr/>
          <a:lstStyle/>
          <a:p>
            <a:r>
              <a:rPr lang="en-US" dirty="0" smtClean="0"/>
              <a:t>Global Challenges</a:t>
            </a:r>
            <a:br>
              <a:rPr lang="en-US" dirty="0" smtClean="0"/>
            </a:br>
            <a:r>
              <a:rPr lang="en-US" dirty="0" smtClean="0"/>
              <a:t>SDG </a:t>
            </a:r>
            <a:r>
              <a:rPr lang="en-US" dirty="0"/>
              <a:t>and ICT Guidebook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2452" y="2552452"/>
            <a:ext cx="7515073" cy="626176"/>
          </a:xfrm>
        </p:spPr>
        <p:txBody>
          <a:bodyPr/>
          <a:lstStyle/>
          <a:p>
            <a:r>
              <a:rPr lang="en-US" sz="2800" dirty="0"/>
              <a:t>TECH 330 – Technology and the Global </a:t>
            </a:r>
            <a:r>
              <a:rPr lang="en-US" sz="2800" dirty="0" smtClean="0"/>
              <a:t>Society</a:t>
            </a:r>
          </a:p>
          <a:p>
            <a:r>
              <a:rPr lang="en-US" sz="2800" dirty="0" smtClean="0"/>
              <a:t>Week 11 – Class #1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642942" y="3588009"/>
            <a:ext cx="7514523" cy="311740"/>
          </a:xfrm>
        </p:spPr>
        <p:txBody>
          <a:bodyPr/>
          <a:lstStyle/>
          <a:p>
            <a:r>
              <a:rPr lang="en-US" dirty="0" smtClean="0"/>
              <a:t>March 26,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10A65A3-3B79-4F9B-ABAC-8114D675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645" y="2849830"/>
            <a:ext cx="6957663" cy="579170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8A78419-8CFB-4DE7-BE23-F13FE87AF9B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89507" y="1608139"/>
            <a:ext cx="4211585" cy="445927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Benefits, Trends, Challenges and Recommendation of Technology Building Blocks</a:t>
            </a:r>
          </a:p>
          <a:p>
            <a:pPr marL="342900" indent="-342900">
              <a:buFontTx/>
              <a:buChar char="-"/>
            </a:pPr>
            <a:r>
              <a:rPr lang="en-US" dirty="0"/>
              <a:t>Technology use in development sectors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0E1BC2-FCF8-4A64-AA1C-38E64624C0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Technology Building Blocks and technology used by sectors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562AC8-E79D-4B9D-8E59-F4AB883D9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645" y="1682809"/>
            <a:ext cx="6965284" cy="4419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002055-2081-437F-8501-66687B7D8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313" y="3574853"/>
            <a:ext cx="4303947" cy="259321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AB93AA-06C0-4B25-814A-A082DE5CE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1" y="424657"/>
            <a:ext cx="11101916" cy="692150"/>
          </a:xfrm>
        </p:spPr>
        <p:txBody>
          <a:bodyPr/>
          <a:lstStyle/>
          <a:p>
            <a:r>
              <a:rPr lang="en-US" dirty="0"/>
              <a:t>SDG ICT Guidebook</a:t>
            </a:r>
          </a:p>
        </p:txBody>
      </p:sp>
    </p:spTree>
    <p:extLst>
      <p:ext uri="{BB962C8B-B14F-4D97-AF65-F5344CB8AC3E}">
        <p14:creationId xmlns:p14="http://schemas.microsoft.com/office/powerpoint/2010/main" val="20531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Complete </a:t>
            </a:r>
            <a:r>
              <a:rPr lang="en-US" b="1" i="1" dirty="0" smtClean="0"/>
              <a:t>Global Challenges Part 2 Assignment</a:t>
            </a:r>
            <a:r>
              <a:rPr lang="en-US" dirty="0"/>
              <a:t> </a:t>
            </a:r>
            <a:r>
              <a:rPr lang="en-US" dirty="0" smtClean="0"/>
              <a:t> and bring to class on Thursday.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Thursday’s Lecture: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Stephen Hellen, Catholic Relief Services,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Utilizing the Sustainability Guidebook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Next Tuesday… </a:t>
            </a:r>
            <a:r>
              <a:rPr lang="en-US" sz="3200" b="1" i="1" dirty="0" smtClean="0"/>
              <a:t>Fake News</a:t>
            </a:r>
            <a:endParaRPr lang="en-US" sz="3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Thursday’s class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E133E58-5A77-4BC7-AC5C-D2312D0061DF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IDI Debriefs?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Reflection Assignment…Due on Blackboard before class on April 25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Current Events Due in class on Thursday April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1D8A3A-9E4B-482F-8F55-2C0A8998F3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AA43E2-5A0B-42F4-8685-B0AB70BE77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E133E58-5A77-4BC7-AC5C-D2312D0061DF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Part 1:  </a:t>
            </a:r>
            <a:r>
              <a:rPr lang="en-US" dirty="0" smtClean="0"/>
              <a:t>In Class Global Challenges Activity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Individual and Group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Assignment Part 2 of Global Challenges </a:t>
            </a:r>
            <a:r>
              <a:rPr lang="en-US" dirty="0" smtClean="0"/>
              <a:t>and SDG via Blackboard… due Thursday, March 28th</a:t>
            </a: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1D8A3A-9E4B-482F-8F55-2C0A8998F3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AA43E2-5A0B-42F4-8685-B0AB70BE77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850BF1E-1B85-4FE7-BDB7-8849972BB46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88951" y="1284866"/>
            <a:ext cx="11101359" cy="4459272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Define a “Global Challenge”?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Rank the </a:t>
            </a:r>
            <a:r>
              <a:rPr lang="en-US" b="1" dirty="0"/>
              <a:t>TOP 5 “global challenges” facing society?  </a:t>
            </a:r>
            <a:endParaRPr lang="en-US" b="1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Which </a:t>
            </a:r>
            <a:r>
              <a:rPr lang="en-US" b="1" dirty="0"/>
              <a:t>one is the most threatening to society?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Which global </a:t>
            </a:r>
            <a:r>
              <a:rPr lang="en-US" b="1" dirty="0"/>
              <a:t>challenges that we can resolve / overcome in our lifetime? 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 </a:t>
            </a:r>
            <a:r>
              <a:rPr lang="en-US" b="1" dirty="0" smtClean="0"/>
              <a:t>Which global </a:t>
            </a:r>
            <a:r>
              <a:rPr lang="en-US" b="1" dirty="0"/>
              <a:t>challenges will continue to worsen over </a:t>
            </a:r>
            <a:r>
              <a:rPr lang="en-US" b="1" dirty="0" smtClean="0"/>
              <a:t>time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 </a:t>
            </a:r>
            <a:r>
              <a:rPr lang="en-US" b="1" dirty="0" smtClean="0"/>
              <a:t>NEW </a:t>
            </a:r>
            <a:r>
              <a:rPr lang="en-US" b="1" dirty="0"/>
              <a:t>global challenges will we encounter 50 years from now?</a:t>
            </a:r>
            <a:endParaRPr lang="en-US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979B85-A2A1-42FF-99F2-D2DEECFC7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Group activity</a:t>
            </a:r>
          </a:p>
        </p:txBody>
      </p:sp>
    </p:spTree>
    <p:extLst>
      <p:ext uri="{BB962C8B-B14F-4D97-AF65-F5344CB8AC3E}">
        <p14:creationId xmlns:p14="http://schemas.microsoft.com/office/powerpoint/2010/main" val="37847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CLIMATE CHANGE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 </a:t>
            </a:r>
            <a:r>
              <a:rPr lang="en-US" sz="4000" b="1" dirty="0" smtClean="0"/>
              <a:t>POVERTY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 </a:t>
            </a:r>
            <a:r>
              <a:rPr lang="en-US" sz="4000" b="1" dirty="0" smtClean="0"/>
              <a:t>SECURED FOOD AND WATER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 </a:t>
            </a:r>
            <a:r>
              <a:rPr lang="en-US" sz="4000" b="1" dirty="0" smtClean="0"/>
              <a:t>EDUCATION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/>
              <a:t> </a:t>
            </a:r>
            <a:r>
              <a:rPr lang="en-US" sz="4000" b="1" smtClean="0"/>
              <a:t>VIOLENCE (WAR, TERRORISM)</a:t>
            </a:r>
            <a:endParaRPr lang="en-US" sz="4000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TOP 5 Global Challenges - march 26, 2019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Tech 330 in-class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49" y="1189165"/>
            <a:ext cx="7676087" cy="56688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Sustainable Development Goals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68FD790-32F2-4186-A6FC-63F6D184EED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17 Goals around peace and prosperity for people and the planet, now and into the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Adopted by all 193 in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It´s an urgent call for action for all - developed and developing – countries in a global 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BCA386-A49B-4103-98F8-C48F0CCA1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Sustainable Development goals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69B110-57C8-4845-AE43-0E855D6EF4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50D46D-FC29-4D18-85EA-865638DAA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49" y="3837775"/>
            <a:ext cx="9259102" cy="20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SDG ICT Guidebook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Sustainable development goals (SDG´s) and </a:t>
            </a:r>
            <a:r>
              <a:rPr lang="en-US" b="0" dirty="0"/>
              <a:t>information and communications technology (</a:t>
            </a:r>
            <a:r>
              <a:rPr lang="en-US" b="0" dirty="0" err="1"/>
              <a:t>ict</a:t>
            </a:r>
            <a:r>
              <a:rPr lang="en-US" b="0" dirty="0"/>
              <a:t>)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7AC2479-7A56-4C00-8037-8C74EA4C584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89507" y="1608139"/>
            <a:ext cx="6578267" cy="4459272"/>
          </a:xfrm>
        </p:spPr>
        <p:txBody>
          <a:bodyPr/>
          <a:lstStyle/>
          <a:p>
            <a:r>
              <a:rPr lang="en-US" dirty="0"/>
              <a:t>Shared commitment:</a:t>
            </a:r>
          </a:p>
          <a:p>
            <a:pPr marL="342900" indent="-342900">
              <a:buFontTx/>
              <a:buChar char="-"/>
            </a:pPr>
            <a:r>
              <a:rPr lang="en-US" dirty="0"/>
              <a:t>ensuring healthy lives, achieving dignity, prosperity and justice for all people and protecting our planet for all future generations</a:t>
            </a:r>
          </a:p>
          <a:p>
            <a:pPr marL="342900" indent="-342900">
              <a:buFontTx/>
              <a:buChar char="-"/>
            </a:pPr>
            <a:r>
              <a:rPr lang="en-US" dirty="0"/>
              <a:t>Relies on partnerships to catalyze global solidarity for sustainable development in all its dimensions (economic, social and environmental)</a:t>
            </a:r>
          </a:p>
          <a:p>
            <a:pPr marL="1085850" lvl="1" indent="-342900"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F2A48E6-53C7-434D-90D0-74DA92730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82" y="2042846"/>
            <a:ext cx="3601005" cy="35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C4245C6-B5D2-4F59-A449-C83C1A35776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89507" y="1608139"/>
            <a:ext cx="5488453" cy="445927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Defining goals in different development sectors</a:t>
            </a:r>
          </a:p>
          <a:p>
            <a:pPr marL="342900" indent="-342900">
              <a:buFontTx/>
              <a:buChar char="-"/>
            </a:pPr>
            <a:r>
              <a:rPr lang="en-US" dirty="0"/>
              <a:t>Using ICT Strategy to achieve the goals through the use of technology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880041-57C8-43D2-A446-0B533F164D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Development Sectors and ICT Strategy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9AFDB3-F252-48E3-844A-753B8E645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011" y="1317625"/>
            <a:ext cx="1386960" cy="4282811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4AF5D47A-40DB-49CE-9864-161109DE6490}"/>
              </a:ext>
            </a:extLst>
          </p:cNvPr>
          <p:cNvSpPr/>
          <p:nvPr/>
        </p:nvSpPr>
        <p:spPr>
          <a:xfrm>
            <a:off x="8898034" y="2907758"/>
            <a:ext cx="1172583" cy="841786"/>
          </a:xfrm>
          <a:prstGeom prst="rightArrow">
            <a:avLst/>
          </a:prstGeom>
          <a:solidFill>
            <a:srgbClr val="8380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920823-0764-4A0F-AA65-EB5507E31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1" y="424657"/>
            <a:ext cx="11101916" cy="692150"/>
          </a:xfrm>
        </p:spPr>
        <p:txBody>
          <a:bodyPr/>
          <a:lstStyle/>
          <a:p>
            <a:r>
              <a:rPr lang="en-US" dirty="0"/>
              <a:t>SDG ICT Guidebook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782753-4A49-4D00-B516-0E53C65A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337" y="1317625"/>
            <a:ext cx="1882303" cy="41761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2027947-846E-47E4-8C27-26E2EEA05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07" y="4196578"/>
            <a:ext cx="5925037" cy="129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ternate 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371</Words>
  <Application>Microsoft Office PowerPoint</Application>
  <PresentationFormat>Widescreen</PresentationFormat>
  <Paragraphs>63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Impact</vt:lpstr>
      <vt:lpstr>Lucida Grande</vt:lpstr>
      <vt:lpstr>Basic</vt:lpstr>
      <vt:lpstr>Alternate Basic</vt:lpstr>
      <vt:lpstr>Global Challenges SDG and ICT Guidebook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Benson, Annette K</cp:lastModifiedBy>
  <cp:revision>144</cp:revision>
  <cp:lastPrinted>2012-02-14T22:31:46Z</cp:lastPrinted>
  <dcterms:created xsi:type="dcterms:W3CDTF">2011-09-20T15:44:26Z</dcterms:created>
  <dcterms:modified xsi:type="dcterms:W3CDTF">2020-06-11T19:45:14Z</dcterms:modified>
</cp:coreProperties>
</file>