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8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9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9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5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3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4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4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5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9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993D-17EC-4D6D-B5AD-BB9B0C2FDE9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4A84-E5A3-47BB-8510-E5591E1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561" y="31068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Healthy City Design 2019</a:t>
            </a:r>
            <a:br>
              <a:rPr lang="en-US" b="1" dirty="0" smtClean="0"/>
            </a:br>
            <a:r>
              <a:rPr lang="en-US" b="1" dirty="0" smtClean="0"/>
              <a:t>Building the healthy city – inciting the healthy choice</a:t>
            </a:r>
            <a:br>
              <a:rPr lang="en-US" b="1" dirty="0" smtClean="0"/>
            </a:br>
            <a:r>
              <a:rPr lang="en-US" dirty="0" smtClean="0"/>
              <a:t>By Dan Burden | 29 Nov 2019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https://www.salus.global/article-show/building-the-healthy-city-inciting-the-healthy-choice-1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Healthy City Design 2019 Building the healthy city – inciting the healthy choice By Dan Burden | 29 Nov 2019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City Design 2019 Building the healthy city – inciting the healthy choice By Dan Burden | 29 Nov 2019</dc:title>
  <dc:creator>Robert Cox</dc:creator>
  <cp:lastModifiedBy>Benson, Annette K</cp:lastModifiedBy>
  <cp:revision>2</cp:revision>
  <dcterms:created xsi:type="dcterms:W3CDTF">2020-03-18T12:06:57Z</dcterms:created>
  <dcterms:modified xsi:type="dcterms:W3CDTF">2020-06-11T19:51:01Z</dcterms:modified>
</cp:coreProperties>
</file>