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4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7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1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6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3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7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8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0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6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4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9618A-80D3-4BCC-AEC7-436CEB29F69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88FC2-FFDB-42AC-8E21-D3CFD1DC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9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us.global/article-show/what-are-city-streets-for-bring-back-the-jaywalker" TargetMode="External"/><Relationship Id="rId2" Type="http://schemas.openxmlformats.org/officeDocument/2006/relationships/hyperlink" Target="https://healthycitydesign2017.salus.global/uploads/media/conference_lecture_presentation/0001/20/ba76718e24dba6939d2b6e6d8f0f4af22d64ed5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Bring back the Jaywalkers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https://healthycitydesign2017.salus.global/uploads/media/conference_lecture_presentation/0001/20/ba76718e24dba6939d2b6e6d8f0f4af22d64ed52.pdf</a:t>
            </a:r>
            <a:endParaRPr lang="en-US" dirty="0" smtClean="0"/>
          </a:p>
          <a:p>
            <a:endParaRPr lang="en-US" dirty="0"/>
          </a:p>
          <a:p>
            <a:r>
              <a:rPr lang="en-GB" u="sng" dirty="0">
                <a:hlinkClick r:id="rId3"/>
              </a:rPr>
              <a:t>https://www.salus.global/article-show/what-are-city-streets-for-bring-back-the-jaywalker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Bring back the Jaywalkers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 back the Jaywalkers</dc:title>
  <dc:creator>Robert Cox</dc:creator>
  <cp:lastModifiedBy>Benson, Annette K</cp:lastModifiedBy>
  <cp:revision>4</cp:revision>
  <dcterms:created xsi:type="dcterms:W3CDTF">2020-03-18T12:23:36Z</dcterms:created>
  <dcterms:modified xsi:type="dcterms:W3CDTF">2020-06-11T19:54:02Z</dcterms:modified>
</cp:coreProperties>
</file>