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3">
  <p:sldMasterIdLst>
    <p:sldMasterId id="2147483708" r:id="rId1"/>
  </p:sldMasterIdLst>
  <p:notesMasterIdLst>
    <p:notesMasterId r:id="rId3"/>
  </p:notesMasterIdLst>
  <p:sldIdLst>
    <p:sldId id="256" r:id="rId2"/>
  </p:sldIdLst>
  <p:sldSz cx="7772400" cy="5029200"/>
  <p:notesSz cx="6858000" cy="9144000"/>
  <p:embeddedFontLst>
    <p:embeddedFont>
      <p:font typeface="Acumin Pro" panose="020B0604020202020204" charset="0"/>
      <p:regular r:id="rId4"/>
      <p:bold r:id="rId5"/>
      <p:italic r:id="rId6"/>
      <p:boldItalic r:id="rId7"/>
    </p:embeddedFont>
    <p:embeddedFont>
      <p:font typeface="Acumin Pro ExtraCondensed" panose="020B0604020202020204" charset="0"/>
      <p:regular r:id="rId8"/>
      <p:bold r:id="rId9"/>
      <p:italic r:id="rId10"/>
      <p:boldItalic r:id="rId11"/>
    </p:embeddedFont>
    <p:embeddedFont>
      <p:font typeface="Acumin Pro ExtraCondensed Smbd" panose="020B0604020202020204" charset="0"/>
      <p:regular r:id="rId12"/>
      <p:bold r:id="rId13"/>
      <p:italic r:id="rId14"/>
      <p:boldItalic r:id="rId15"/>
    </p:embeddedFont>
    <p:embeddedFont>
      <p:font typeface="Acumin Pro Medium" panose="020B0604020202020204" charset="0"/>
      <p:regular r:id="rId16"/>
      <p:italic r:id="rId17"/>
    </p:embeddedFont>
    <p:embeddedFont>
      <p:font typeface="Acumin Pro Semibold" panose="020B0604020202020204" charset="0"/>
      <p:regular r:id="rId18"/>
      <p:bold r:id="rId19"/>
      <p:italic r:id="rId20"/>
      <p:boldItalic r:id="rId21"/>
    </p:embeddedFont>
    <p:embeddedFont>
      <p:font typeface="Acumin Pro SemiCondensed"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United Sans Cd Md" charset="0"/>
      <p:regular r:id="rId30"/>
    </p:embeddedFont>
    <p:embeddedFont>
      <p:font typeface="United Sans Reg Medium" panose="020B0604020202020204" charset="0"/>
      <p:regular r:id="rId31"/>
    </p:embeddedFont>
  </p:embeddedFontLst>
  <p:defaultText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98" autoAdjust="0"/>
    <p:restoredTop sz="96503"/>
  </p:normalViewPr>
  <p:slideViewPr>
    <p:cSldViewPr snapToGrid="0" snapToObjects="1">
      <p:cViewPr varScale="1">
        <p:scale>
          <a:sx n="110" d="100"/>
          <a:sy n="110" d="100"/>
        </p:scale>
        <p:origin x="1027" y="19"/>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font" Target="fonts/font23.fntdata"/><Relationship Id="rId3" Type="http://schemas.openxmlformats.org/officeDocument/2006/relationships/notesMaster" Target="notesMasters/notesMaster1.xml"/><Relationship Id="rId21" Type="http://schemas.openxmlformats.org/officeDocument/2006/relationships/font" Target="fonts/font18.fntdata"/><Relationship Id="rId34"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font" Target="fonts/font2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29"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font" Target="fonts/font21.fntdata"/><Relationship Id="rId32" Type="http://schemas.openxmlformats.org/officeDocument/2006/relationships/presProps" Target="presProp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font" Target="fonts/font20.fntdata"/><Relationship Id="rId28" Type="http://schemas.openxmlformats.org/officeDocument/2006/relationships/font" Target="fonts/font25.fntdata"/><Relationship Id="rId10" Type="http://schemas.openxmlformats.org/officeDocument/2006/relationships/font" Target="fonts/font7.fntdata"/><Relationship Id="rId19" Type="http://schemas.openxmlformats.org/officeDocument/2006/relationships/font" Target="fonts/font16.fntdata"/><Relationship Id="rId31" Type="http://schemas.openxmlformats.org/officeDocument/2006/relationships/font" Target="fonts/font28.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font" Target="fonts/font19.fntdata"/><Relationship Id="rId27" Type="http://schemas.openxmlformats.org/officeDocument/2006/relationships/font" Target="fonts/font24.fntdata"/><Relationship Id="rId30" Type="http://schemas.openxmlformats.org/officeDocument/2006/relationships/font" Target="fonts/font2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10/15/2021</a:t>
            </a:fld>
            <a:endParaRPr lang="en-US"/>
          </a:p>
        </p:txBody>
      </p:sp>
      <p:sp>
        <p:nvSpPr>
          <p:cNvPr id="4" name="Slide Image Placeholder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731520" rtl="0" eaLnBrk="1" latinLnBrk="0" hangingPunct="1">
      <a:defRPr sz="960" kern="1200">
        <a:solidFill>
          <a:schemeClr val="tx1"/>
        </a:solidFill>
        <a:latin typeface="+mn-lt"/>
        <a:ea typeface="+mn-ea"/>
        <a:cs typeface="+mn-cs"/>
      </a:defRPr>
    </a:lvl1pPr>
    <a:lvl2pPr marL="365760" algn="l" defTabSz="731520" rtl="0" eaLnBrk="1" latinLnBrk="0" hangingPunct="1">
      <a:defRPr sz="960" kern="1200">
        <a:solidFill>
          <a:schemeClr val="tx1"/>
        </a:solidFill>
        <a:latin typeface="+mn-lt"/>
        <a:ea typeface="+mn-ea"/>
        <a:cs typeface="+mn-cs"/>
      </a:defRPr>
    </a:lvl2pPr>
    <a:lvl3pPr marL="731520" algn="l" defTabSz="731520" rtl="0" eaLnBrk="1" latinLnBrk="0" hangingPunct="1">
      <a:defRPr sz="960" kern="1200">
        <a:solidFill>
          <a:schemeClr val="tx1"/>
        </a:solidFill>
        <a:latin typeface="+mn-lt"/>
        <a:ea typeface="+mn-ea"/>
        <a:cs typeface="+mn-cs"/>
      </a:defRPr>
    </a:lvl3pPr>
    <a:lvl4pPr marL="1097280" algn="l" defTabSz="731520" rtl="0" eaLnBrk="1" latinLnBrk="0" hangingPunct="1">
      <a:defRPr sz="960" kern="1200">
        <a:solidFill>
          <a:schemeClr val="tx1"/>
        </a:solidFill>
        <a:latin typeface="+mn-lt"/>
        <a:ea typeface="+mn-ea"/>
        <a:cs typeface="+mn-cs"/>
      </a:defRPr>
    </a:lvl4pPr>
    <a:lvl5pPr marL="1463040" algn="l" defTabSz="731520" rtl="0" eaLnBrk="1" latinLnBrk="0" hangingPunct="1">
      <a:defRPr sz="960" kern="1200">
        <a:solidFill>
          <a:schemeClr val="tx1"/>
        </a:solidFill>
        <a:latin typeface="+mn-lt"/>
        <a:ea typeface="+mn-ea"/>
        <a:cs typeface="+mn-cs"/>
      </a:defRPr>
    </a:lvl5pPr>
    <a:lvl6pPr marL="1828800" algn="l" defTabSz="731520" rtl="0" eaLnBrk="1" latinLnBrk="0" hangingPunct="1">
      <a:defRPr sz="960" kern="1200">
        <a:solidFill>
          <a:schemeClr val="tx1"/>
        </a:solidFill>
        <a:latin typeface="+mn-lt"/>
        <a:ea typeface="+mn-ea"/>
        <a:cs typeface="+mn-cs"/>
      </a:defRPr>
    </a:lvl6pPr>
    <a:lvl7pPr marL="2194560" algn="l" defTabSz="731520" rtl="0" eaLnBrk="1" latinLnBrk="0" hangingPunct="1">
      <a:defRPr sz="960" kern="1200">
        <a:solidFill>
          <a:schemeClr val="tx1"/>
        </a:solidFill>
        <a:latin typeface="+mn-lt"/>
        <a:ea typeface="+mn-ea"/>
        <a:cs typeface="+mn-cs"/>
      </a:defRPr>
    </a:lvl7pPr>
    <a:lvl8pPr marL="2560320" algn="l" defTabSz="731520" rtl="0" eaLnBrk="1" latinLnBrk="0" hangingPunct="1">
      <a:defRPr sz="960" kern="1200">
        <a:solidFill>
          <a:schemeClr val="tx1"/>
        </a:solidFill>
        <a:latin typeface="+mn-lt"/>
        <a:ea typeface="+mn-ea"/>
        <a:cs typeface="+mn-cs"/>
      </a:defRPr>
    </a:lvl8pPr>
    <a:lvl9pPr marL="2926080" algn="l" defTabSz="731520" rtl="0" eaLnBrk="1" latinLnBrk="0" hangingPunct="1">
      <a:defRPr sz="96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327785" y="1171358"/>
            <a:ext cx="5094386" cy="1218795"/>
          </a:xfrm>
          <a:noFill/>
        </p:spPr>
        <p:txBody>
          <a:bodyPr wrap="square" lIns="0" tIns="0" rIns="0" bIns="0" anchor="t" anchorCtr="0">
            <a:spAutoFit/>
          </a:bodyPr>
          <a:lstStyle>
            <a:lvl1pPr marL="0" indent="0" algn="l">
              <a:buNone/>
              <a:defRPr lang="en-US" b="0" smtClean="0">
                <a:solidFill>
                  <a:schemeClr val="bg1"/>
                </a:solidFill>
                <a:effectLst/>
              </a:defRPr>
            </a:lvl1pPr>
            <a:lvl2pPr marL="335265" indent="0" algn="ctr">
              <a:buNone/>
              <a:defRPr sz="1393"/>
            </a:lvl2pPr>
            <a:lvl3pPr marL="670530" indent="0" algn="ctr">
              <a:buNone/>
              <a:defRPr sz="1320"/>
            </a:lvl3pPr>
            <a:lvl4pPr marL="1005794" indent="0" algn="ctr">
              <a:buNone/>
              <a:defRPr sz="1173"/>
            </a:lvl4pPr>
            <a:lvl5pPr marL="1341059" indent="0" algn="ctr">
              <a:buNone/>
              <a:defRPr sz="1173"/>
            </a:lvl5pPr>
            <a:lvl6pPr marL="1676324" indent="0" algn="ctr">
              <a:buNone/>
              <a:defRPr sz="1173"/>
            </a:lvl6pPr>
            <a:lvl7pPr marL="2011589" indent="0" algn="ctr">
              <a:buNone/>
              <a:defRPr sz="1173"/>
            </a:lvl7pPr>
            <a:lvl8pPr marL="2346853" indent="0" algn="ctr">
              <a:buNone/>
              <a:defRPr sz="1173"/>
            </a:lvl8pPr>
            <a:lvl9pPr marL="2682118" indent="0" algn="ctr">
              <a:buNone/>
              <a:defRPr sz="1173"/>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327785" y="2796206"/>
            <a:ext cx="4819930" cy="732430"/>
          </a:xfrm>
        </p:spPr>
        <p:txBody>
          <a:bodyPr lIns="0" tIns="0" rIns="0" bIns="0">
            <a:normAutofit/>
          </a:bodyPr>
          <a:lstStyle>
            <a:lvl1pPr marL="0" marR="0" indent="0" algn="l" defTabSz="335265" rtl="0" eaLnBrk="1" fontAlgn="auto" latinLnBrk="0" hangingPunct="1">
              <a:lnSpc>
                <a:spcPct val="100000"/>
              </a:lnSpc>
              <a:spcBef>
                <a:spcPts val="0"/>
              </a:spcBef>
              <a:spcAft>
                <a:spcPts val="0"/>
              </a:spcAft>
              <a:buClrTx/>
              <a:buSzTx/>
              <a:buFontTx/>
              <a:buNone/>
              <a:tabLst/>
              <a:defRPr sz="132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25377" y="4463987"/>
            <a:ext cx="1629029" cy="250506"/>
          </a:xfrm>
          <a:prstGeom prst="rect">
            <a:avLst/>
          </a:prstGeom>
        </p:spPr>
      </p:pic>
      <p:sp>
        <p:nvSpPr>
          <p:cNvPr id="7" name="Date"/>
          <p:cNvSpPr>
            <a:spLocks noGrp="1"/>
          </p:cNvSpPr>
          <p:nvPr>
            <p:ph type="dt" sz="half" idx="10"/>
          </p:nvPr>
        </p:nvSpPr>
        <p:spPr>
          <a:xfrm>
            <a:off x="5895922" y="4561876"/>
            <a:ext cx="651455" cy="237577"/>
          </a:xfrm>
        </p:spPr>
        <p:txBody>
          <a:bodyPr/>
          <a:lstStyle>
            <a:lvl1pPr>
              <a:defRPr>
                <a:solidFill>
                  <a:schemeClr val="bg1">
                    <a:alpha val="70000"/>
                  </a:schemeClr>
                </a:solidFill>
              </a:defRPr>
            </a:lvl1pPr>
          </a:lstStyle>
          <a:p>
            <a:fld id="{D47A9A36-4EB0-BF46-AE48-7CDA251B954B}" type="datetime1">
              <a:rPr lang="en-US" smtClean="0"/>
              <a:t>10/15/2021</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575551" y="4245"/>
            <a:ext cx="0" cy="47406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5769449" y="4205854"/>
            <a:ext cx="0" cy="8233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7184551" y="1171358"/>
            <a:ext cx="0" cy="385784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FBAE40"/>
          </p15:clr>
        </p15:guide>
        <p15:guide id="2" pos="2448" userDrawn="1">
          <p15:clr>
            <a:srgbClr val="FBAE40"/>
          </p15:clr>
        </p15:guide>
        <p15:guide id="3" orient="horz" pos="2957" userDrawn="1">
          <p15:clr>
            <a:srgbClr val="FBAE40"/>
          </p15:clr>
        </p15:guide>
        <p15:guide id="4" pos="3794" userDrawn="1">
          <p15:clr>
            <a:srgbClr val="FBAE40"/>
          </p15:clr>
        </p15:guide>
        <p15:guide id="5" pos="4366" userDrawn="1">
          <p15:clr>
            <a:srgbClr val="FBAE40"/>
          </p15:clr>
        </p15:guide>
        <p15:guide id="6" orient="horz" pos="2992" userDrawn="1">
          <p15:clr>
            <a:srgbClr val="FBAE40"/>
          </p15:clr>
        </p15:guide>
        <p15:guide id="7" pos="8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7772400"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6"/>
          </a:p>
        </p:txBody>
      </p:sp>
      <p:sp>
        <p:nvSpPr>
          <p:cNvPr id="2" name="Title"/>
          <p:cNvSpPr>
            <a:spLocks noGrp="1"/>
          </p:cNvSpPr>
          <p:nvPr>
            <p:ph type="ctrTitle" hasCustomPrompt="1"/>
          </p:nvPr>
        </p:nvSpPr>
        <p:spPr bwMode="blackWhite">
          <a:xfrm>
            <a:off x="1347848" y="1101277"/>
            <a:ext cx="5043865" cy="1235723"/>
          </a:xfrm>
          <a:prstGeom prst="rect">
            <a:avLst/>
          </a:prstGeom>
          <a:noFill/>
          <a:ln w="38100">
            <a:noFill/>
          </a:ln>
        </p:spPr>
        <p:txBody>
          <a:bodyPr wrap="square" lIns="0" tIns="0" rIns="0" bIns="0" anchor="t" anchorCtr="0">
            <a:spAutoFit/>
          </a:bodyPr>
          <a:lstStyle>
            <a:lvl1pPr algn="l">
              <a:defRPr sz="44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347847" y="2887745"/>
            <a:ext cx="4523872" cy="246411"/>
          </a:xfrm>
          <a:noFill/>
        </p:spPr>
        <p:txBody>
          <a:bodyPr wrap="square" lIns="0" tIns="0" rIns="0" bIns="0" anchor="t" anchorCtr="0">
            <a:spAutoFit/>
          </a:bodyPr>
          <a:lstStyle>
            <a:lvl1pPr marL="0" indent="0" algn="l">
              <a:buNone/>
              <a:defRPr sz="1613" b="1" i="0">
                <a:solidFill>
                  <a:schemeClr val="accent4"/>
                </a:solidFill>
                <a:latin typeface="Acumin Pro SemiCondensed" panose="020B0506020202020204" pitchFamily="34" charset="77"/>
              </a:defRPr>
            </a:lvl1pPr>
            <a:lvl2pPr marL="335265" indent="0" algn="ctr">
              <a:buNone/>
              <a:defRPr sz="1393"/>
            </a:lvl2pPr>
            <a:lvl3pPr marL="670530" indent="0" algn="ctr">
              <a:buNone/>
              <a:defRPr sz="1320"/>
            </a:lvl3pPr>
            <a:lvl4pPr marL="1005794" indent="0" algn="ctr">
              <a:buNone/>
              <a:defRPr sz="1173"/>
            </a:lvl4pPr>
            <a:lvl5pPr marL="1341059" indent="0" algn="ctr">
              <a:buNone/>
              <a:defRPr sz="1173"/>
            </a:lvl5pPr>
            <a:lvl6pPr marL="1676324" indent="0" algn="ctr">
              <a:buNone/>
              <a:defRPr sz="1173"/>
            </a:lvl6pPr>
            <a:lvl7pPr marL="2011589" indent="0" algn="ctr">
              <a:buNone/>
              <a:defRPr sz="1173"/>
            </a:lvl7pPr>
            <a:lvl8pPr marL="2346853" indent="0" algn="ctr">
              <a:buNone/>
              <a:defRPr sz="1173"/>
            </a:lvl8pPr>
            <a:lvl9pPr marL="2682118" indent="0" algn="ctr">
              <a:buNone/>
              <a:defRPr sz="1173"/>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5807093" y="4566242"/>
            <a:ext cx="740285" cy="237577"/>
          </a:xfrm>
        </p:spPr>
        <p:txBody>
          <a:bodyPr/>
          <a:lstStyle>
            <a:lvl1pPr>
              <a:defRPr>
                <a:solidFill>
                  <a:schemeClr val="accent4">
                    <a:alpha val="70000"/>
                  </a:schemeClr>
                </a:solidFill>
              </a:defRPr>
            </a:lvl1pPr>
          </a:lstStyle>
          <a:p>
            <a:fld id="{049DC8E1-D369-0F48-9062-BB068AFD07CE}" type="datetime1">
              <a:rPr lang="en-US" smtClean="0"/>
              <a:pPr/>
              <a:t>10/15/2021</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575551" y="0"/>
            <a:ext cx="0" cy="47406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5769449" y="4205854"/>
            <a:ext cx="0" cy="8233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7184551" y="1171358"/>
            <a:ext cx="0" cy="385784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FBAE40"/>
          </p15:clr>
        </p15:guide>
        <p15:guide id="2" pos="2448" userDrawn="1">
          <p15:clr>
            <a:srgbClr val="FBAE40"/>
          </p15:clr>
        </p15:guide>
        <p15:guide id="3" orient="horz" pos="2904" userDrawn="1">
          <p15:clr>
            <a:srgbClr val="FBAE40"/>
          </p15:clr>
        </p15:guide>
        <p15:guide id="4" pos="3794" userDrawn="1">
          <p15:clr>
            <a:srgbClr val="FBAE40"/>
          </p15:clr>
        </p15:guide>
        <p15:guide id="5" pos="4366" userDrawn="1">
          <p15:clr>
            <a:srgbClr val="FBAE40"/>
          </p15:clr>
        </p15:guide>
        <p15:guide id="6" orient="horz" pos="2992" userDrawn="1">
          <p15:clr>
            <a:srgbClr val="FBAE40"/>
          </p15:clr>
        </p15:guide>
        <p15:guide id="7" pos="85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732967" y="0"/>
            <a:ext cx="6311385" cy="665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6"/>
          </a:p>
        </p:txBody>
      </p:sp>
      <p:sp>
        <p:nvSpPr>
          <p:cNvPr id="2" name="Title"/>
          <p:cNvSpPr>
            <a:spLocks noGrp="1"/>
          </p:cNvSpPr>
          <p:nvPr>
            <p:ph type="ctrTitle" hasCustomPrompt="1"/>
          </p:nvPr>
        </p:nvSpPr>
        <p:spPr bwMode="blackWhite">
          <a:xfrm>
            <a:off x="959227" y="320489"/>
            <a:ext cx="5886872" cy="375795"/>
          </a:xfrm>
          <a:prstGeom prst="rect">
            <a:avLst/>
          </a:prstGeom>
          <a:noFill/>
          <a:ln w="38100">
            <a:noFill/>
          </a:ln>
        </p:spPr>
        <p:txBody>
          <a:bodyPr wrap="square" lIns="0" tIns="0" rIns="0" bIns="0" anchor="t" anchorCtr="0">
            <a:spAutoFit/>
          </a:bodyPr>
          <a:lstStyle>
            <a:lvl1pPr algn="l">
              <a:defRPr sz="264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959226" y="986455"/>
            <a:ext cx="5886871" cy="250506"/>
          </a:xfrm>
          <a:noFill/>
        </p:spPr>
        <p:txBody>
          <a:bodyPr wrap="square" lIns="0" tIns="0" rIns="0" bIns="0" anchor="t" anchorCtr="0">
            <a:spAutoFit/>
          </a:bodyPr>
          <a:lstStyle>
            <a:lvl1pPr marL="0" indent="0" algn="l">
              <a:buNone/>
              <a:defRPr sz="1613" b="1" i="0">
                <a:solidFill>
                  <a:schemeClr val="accent2"/>
                </a:solidFill>
                <a:latin typeface="Acumin Pro SemiCondensed" panose="020B0506020202020204" pitchFamily="34" charset="77"/>
              </a:defRPr>
            </a:lvl1pPr>
            <a:lvl2pPr marL="335265" indent="0" algn="ctr">
              <a:buNone/>
              <a:defRPr sz="1393"/>
            </a:lvl2pPr>
            <a:lvl3pPr marL="670530" indent="0" algn="ctr">
              <a:buNone/>
              <a:defRPr sz="1320"/>
            </a:lvl3pPr>
            <a:lvl4pPr marL="1005794" indent="0" algn="ctr">
              <a:buNone/>
              <a:defRPr sz="1173"/>
            </a:lvl4pPr>
            <a:lvl5pPr marL="1341059" indent="0" algn="ctr">
              <a:buNone/>
              <a:defRPr sz="1173"/>
            </a:lvl5pPr>
            <a:lvl6pPr marL="1676324" indent="0" algn="ctr">
              <a:buNone/>
              <a:defRPr sz="1173"/>
            </a:lvl6pPr>
            <a:lvl7pPr marL="2011589" indent="0" algn="ctr">
              <a:buNone/>
              <a:defRPr sz="1173"/>
            </a:lvl7pPr>
            <a:lvl8pPr marL="2346853" indent="0" algn="ctr">
              <a:buNone/>
              <a:defRPr sz="1173"/>
            </a:lvl8pPr>
            <a:lvl9pPr marL="2682118" indent="0" algn="ctr">
              <a:buNone/>
              <a:defRPr sz="1173"/>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327785" y="1406085"/>
            <a:ext cx="4695825" cy="2501794"/>
          </a:xfrm>
        </p:spPr>
        <p:txBody>
          <a:bodyPr lIns="0" tIns="0" rIns="0" bIns="0">
            <a:normAutofit/>
          </a:bodyPr>
          <a:lstStyle>
            <a:lvl1pPr marL="201159" marR="0" indent="-201159" algn="l" defTabSz="335265" rtl="0" eaLnBrk="1" fontAlgn="auto" latinLnBrk="0" hangingPunct="1">
              <a:lnSpc>
                <a:spcPct val="100000"/>
              </a:lnSpc>
              <a:spcBef>
                <a:spcPts val="0"/>
              </a:spcBef>
              <a:spcAft>
                <a:spcPts val="0"/>
              </a:spcAft>
              <a:buClrTx/>
              <a:buSzTx/>
              <a:buFont typeface="Wingdings" charset="2"/>
              <a:buChar char="§"/>
              <a:tabLst/>
              <a:defRPr sz="132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01159" marR="0" lvl="0" indent="-201159" algn="l" defTabSz="335265"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01159" marR="0" lvl="0" indent="-201159" algn="l" defTabSz="335265"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7" name="Date"/>
          <p:cNvSpPr>
            <a:spLocks noGrp="1"/>
          </p:cNvSpPr>
          <p:nvPr>
            <p:ph type="dt" sz="half" idx="10"/>
          </p:nvPr>
        </p:nvSpPr>
        <p:spPr>
          <a:xfrm>
            <a:off x="5851508" y="4561876"/>
            <a:ext cx="695870" cy="237577"/>
          </a:xfrm>
        </p:spPr>
        <p:txBody>
          <a:bodyPr/>
          <a:lstStyle>
            <a:lvl1pPr>
              <a:defRPr>
                <a:solidFill>
                  <a:schemeClr val="bg1">
                    <a:alpha val="70000"/>
                  </a:schemeClr>
                </a:solidFill>
              </a:defRPr>
            </a:lvl1pPr>
          </a:lstStyle>
          <a:p>
            <a:fld id="{93C70D44-4D52-E745-B943-20C0DA58653C}" type="datetime1">
              <a:rPr lang="en-US" smtClean="0"/>
              <a:pPr/>
              <a:t>10/15/2021</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575551" y="4245"/>
            <a:ext cx="0" cy="47406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5769449" y="4205854"/>
            <a:ext cx="0" cy="8233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7184551" y="1171358"/>
            <a:ext cx="0" cy="385784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80B6EAD-5E4E-4D00-A0AF-22CEAD15B886}"/>
              </a:ext>
            </a:extLst>
          </p:cNvPr>
          <p:cNvPicPr>
            <a:picLocks noChangeAspect="1"/>
          </p:cNvPicPr>
          <p:nvPr userDrawn="1"/>
        </p:nvPicPr>
        <p:blipFill>
          <a:blip r:embed="rId2"/>
          <a:stretch>
            <a:fillRect/>
          </a:stretch>
        </p:blipFill>
        <p:spPr>
          <a:xfrm>
            <a:off x="781516" y="4447652"/>
            <a:ext cx="3676345" cy="33975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FBAE40"/>
          </p15:clr>
        </p15:guide>
        <p15:guide id="2" pos="2448" userDrawn="1">
          <p15:clr>
            <a:srgbClr val="FBAE40"/>
          </p15:clr>
        </p15:guide>
        <p15:guide id="3" orient="horz" pos="2904" userDrawn="1">
          <p15:clr>
            <a:srgbClr val="FBAE40"/>
          </p15:clr>
        </p15:guide>
        <p15:guide id="4" pos="3794" userDrawn="1">
          <p15:clr>
            <a:srgbClr val="FBAE40"/>
          </p15:clr>
        </p15:guide>
        <p15:guide id="5" pos="4366" userDrawn="1">
          <p15:clr>
            <a:srgbClr val="FBAE40"/>
          </p15:clr>
        </p15:guide>
        <p15:guide id="6" orient="horz" pos="2992" userDrawn="1">
          <p15:clr>
            <a:srgbClr val="FBAE40"/>
          </p15:clr>
        </p15:guide>
        <p15:guide id="7" pos="8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383245" y="0"/>
            <a:ext cx="6661107" cy="615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6"/>
          </a:p>
        </p:txBody>
      </p:sp>
      <p:sp>
        <p:nvSpPr>
          <p:cNvPr id="2" name="Title"/>
          <p:cNvSpPr>
            <a:spLocks noGrp="1"/>
          </p:cNvSpPr>
          <p:nvPr>
            <p:ph type="ctrTitle" hasCustomPrompt="1"/>
          </p:nvPr>
        </p:nvSpPr>
        <p:spPr bwMode="blackWhite">
          <a:xfrm>
            <a:off x="959227" y="176103"/>
            <a:ext cx="5886872" cy="375795"/>
          </a:xfrm>
          <a:prstGeom prst="rect">
            <a:avLst/>
          </a:prstGeom>
          <a:noFill/>
          <a:ln w="38100">
            <a:noFill/>
          </a:ln>
        </p:spPr>
        <p:txBody>
          <a:bodyPr wrap="square" lIns="0" tIns="0" rIns="0" bIns="0" anchor="t" anchorCtr="0">
            <a:spAutoFit/>
          </a:bodyPr>
          <a:lstStyle>
            <a:lvl1pPr algn="l">
              <a:defRPr sz="264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959226" y="986455"/>
            <a:ext cx="5886869" cy="248273"/>
          </a:xfrm>
          <a:noFill/>
        </p:spPr>
        <p:txBody>
          <a:bodyPr wrap="square" lIns="0" tIns="0" rIns="0" bIns="0" anchor="t" anchorCtr="0">
            <a:spAutoFit/>
          </a:bodyPr>
          <a:lstStyle>
            <a:lvl1pPr marL="0" indent="0" algn="l">
              <a:buNone/>
              <a:defRPr sz="1613" b="1" i="0">
                <a:solidFill>
                  <a:schemeClr val="accent2"/>
                </a:solidFill>
                <a:latin typeface="Acumin Pro SemiCondensed" panose="020B0506020202020204" pitchFamily="34" charset="77"/>
              </a:defRPr>
            </a:lvl1pPr>
            <a:lvl2pPr marL="335265" indent="0" algn="ctr">
              <a:buNone/>
              <a:defRPr sz="1393"/>
            </a:lvl2pPr>
            <a:lvl3pPr marL="670530" indent="0" algn="ctr">
              <a:buNone/>
              <a:defRPr sz="1320"/>
            </a:lvl3pPr>
            <a:lvl4pPr marL="1005794" indent="0" algn="ctr">
              <a:buNone/>
              <a:defRPr sz="1173"/>
            </a:lvl4pPr>
            <a:lvl5pPr marL="1341059" indent="0" algn="ctr">
              <a:buNone/>
              <a:defRPr sz="1173"/>
            </a:lvl5pPr>
            <a:lvl6pPr marL="1676324" indent="0" algn="ctr">
              <a:buNone/>
              <a:defRPr sz="1173"/>
            </a:lvl6pPr>
            <a:lvl7pPr marL="2011589" indent="0" algn="ctr">
              <a:buNone/>
              <a:defRPr sz="1173"/>
            </a:lvl7pPr>
            <a:lvl8pPr marL="2346853" indent="0" algn="ctr">
              <a:buNone/>
              <a:defRPr sz="1173"/>
            </a:lvl8pPr>
            <a:lvl9pPr marL="2682118" indent="0" algn="ctr">
              <a:buNone/>
              <a:defRPr sz="1173"/>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959226" y="1406085"/>
            <a:ext cx="2926974" cy="2501794"/>
          </a:xfrm>
        </p:spPr>
        <p:txBody>
          <a:bodyPr lIns="0" tIns="0" rIns="0" bIns="0">
            <a:normAutofit/>
          </a:bodyPr>
          <a:lstStyle>
            <a:lvl1pPr marL="201159" marR="0" indent="-201159" algn="l" defTabSz="335265" rtl="0" eaLnBrk="1" fontAlgn="auto" latinLnBrk="0" hangingPunct="1">
              <a:lnSpc>
                <a:spcPct val="100000"/>
              </a:lnSpc>
              <a:spcBef>
                <a:spcPts val="0"/>
              </a:spcBef>
              <a:spcAft>
                <a:spcPts val="0"/>
              </a:spcAft>
              <a:buClrTx/>
              <a:buSzTx/>
              <a:buFont typeface="Wingdings" charset="2"/>
              <a:buChar char="§"/>
              <a:tabLst/>
              <a:defRPr sz="132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01159" marR="0" lvl="0" indent="-201159" algn="l" defTabSz="335265"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050824" y="1408642"/>
            <a:ext cx="3370739" cy="2187470"/>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502897" indent="0" algn="ctr">
              <a:buNone/>
              <a:defRPr>
                <a:solidFill>
                  <a:schemeClr val="bg1"/>
                </a:solidFill>
              </a:defRPr>
            </a:lvl4pPr>
          </a:lstStyle>
          <a:p>
            <a:pPr lvl="0"/>
            <a:r>
              <a:rPr lang="en-US" dirty="0"/>
              <a:t>Insert picture or chart here</a:t>
            </a:r>
          </a:p>
        </p:txBody>
      </p:sp>
      <p:sp>
        <p:nvSpPr>
          <p:cNvPr id="7" name="Date"/>
          <p:cNvSpPr>
            <a:spLocks noGrp="1"/>
          </p:cNvSpPr>
          <p:nvPr>
            <p:ph type="dt" sz="half" idx="10"/>
          </p:nvPr>
        </p:nvSpPr>
        <p:spPr>
          <a:xfrm>
            <a:off x="5895920" y="4561876"/>
            <a:ext cx="651457" cy="237577"/>
          </a:xfrm>
        </p:spPr>
        <p:txBody>
          <a:bodyPr/>
          <a:lstStyle>
            <a:lvl1pPr>
              <a:defRPr>
                <a:solidFill>
                  <a:schemeClr val="bg1">
                    <a:alpha val="70000"/>
                  </a:schemeClr>
                </a:solidFill>
              </a:defRPr>
            </a:lvl1pPr>
          </a:lstStyle>
          <a:p>
            <a:fld id="{4127BF28-8E52-EB4D-8A7B-6C7DC4946F53}" type="datetime1">
              <a:rPr lang="en-US" smtClean="0"/>
              <a:t>10/15/2021</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383245" y="58848"/>
            <a:ext cx="0" cy="47406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601ABBB-F09C-4023-9B74-DCE8FFC4E8A6}"/>
              </a:ext>
            </a:extLst>
          </p:cNvPr>
          <p:cNvPicPr>
            <a:picLocks noChangeAspect="1"/>
          </p:cNvPicPr>
          <p:nvPr userDrawn="1"/>
        </p:nvPicPr>
        <p:blipFill>
          <a:blip r:embed="rId2"/>
          <a:stretch>
            <a:fillRect/>
          </a:stretch>
        </p:blipFill>
        <p:spPr>
          <a:xfrm>
            <a:off x="781516" y="4459702"/>
            <a:ext cx="3676345" cy="339750"/>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FBAE40"/>
          </p15:clr>
        </p15:guide>
        <p15:guide id="2" pos="2448" userDrawn="1">
          <p15:clr>
            <a:srgbClr val="FBAE40"/>
          </p15:clr>
        </p15:guide>
        <p15:guide id="3" orient="horz" pos="2957" userDrawn="1">
          <p15:clr>
            <a:srgbClr val="FBAE40"/>
          </p15:clr>
        </p15:guide>
        <p15:guide id="4" pos="3794" userDrawn="1">
          <p15:clr>
            <a:srgbClr val="FBAE40"/>
          </p15:clr>
        </p15:guide>
        <p15:guide id="5" pos="4366" userDrawn="1">
          <p15:clr>
            <a:srgbClr val="FBAE40"/>
          </p15:clr>
        </p15:guide>
        <p15:guide id="6" orient="horz" pos="2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8652"/>
            <a:ext cx="7772400" cy="50292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4654496" y="160751"/>
            <a:ext cx="2278480" cy="1015663"/>
          </a:xfrm>
          <a:noFill/>
        </p:spPr>
        <p:txBody>
          <a:bodyPr wrap="square" lIns="0" tIns="0" rIns="0" bIns="0" anchor="t" anchorCtr="0">
            <a:spAutoFit/>
          </a:bodyPr>
          <a:lstStyle>
            <a:lvl1pPr marL="0" indent="0" algn="l">
              <a:buNone/>
              <a:defRPr sz="1320" b="1" i="0">
                <a:solidFill>
                  <a:schemeClr val="bg1"/>
                </a:solidFill>
                <a:latin typeface="Acumin Pro" panose="020B0504020202020204" pitchFamily="34" charset="77"/>
              </a:defRPr>
            </a:lvl1pPr>
            <a:lvl2pPr marL="335265" indent="0" algn="ctr">
              <a:buNone/>
              <a:defRPr sz="1393"/>
            </a:lvl2pPr>
            <a:lvl3pPr marL="670530" indent="0" algn="ctr">
              <a:buNone/>
              <a:defRPr sz="1320"/>
            </a:lvl3pPr>
            <a:lvl4pPr marL="1005794" indent="0" algn="ctr">
              <a:buNone/>
              <a:defRPr sz="1173"/>
            </a:lvl4pPr>
            <a:lvl5pPr marL="1341059" indent="0" algn="ctr">
              <a:buNone/>
              <a:defRPr sz="1173"/>
            </a:lvl5pPr>
            <a:lvl6pPr marL="1676324" indent="0" algn="ctr">
              <a:buNone/>
              <a:defRPr sz="1173"/>
            </a:lvl6pPr>
            <a:lvl7pPr marL="2011589" indent="0" algn="ctr">
              <a:buNone/>
              <a:defRPr sz="1173"/>
            </a:lvl7pPr>
            <a:lvl8pPr marL="2346853" indent="0" algn="ctr">
              <a:buNone/>
              <a:defRPr sz="1173"/>
            </a:lvl8pPr>
            <a:lvl9pPr marL="2682118" indent="0" algn="ctr">
              <a:buNone/>
              <a:defRPr sz="1173"/>
            </a:lvl9pPr>
          </a:lstStyle>
          <a:p>
            <a:r>
              <a:rPr lang="en-US" dirty="0"/>
              <a:t>Brief photo caption. Place in top left or right corner. </a:t>
            </a:r>
            <a:r>
              <a:rPr lang="en-US" dirty="0" err="1"/>
              <a:t>Acumin</a:t>
            </a:r>
            <a:r>
              <a:rPr lang="en-US" dirty="0"/>
              <a:t> Pro Bold 18 pt. Make text black or white for legibility.</a:t>
            </a:r>
          </a:p>
        </p:txBody>
      </p:sp>
      <p:sp>
        <p:nvSpPr>
          <p:cNvPr id="7" name="Date"/>
          <p:cNvSpPr>
            <a:spLocks noGrp="1"/>
          </p:cNvSpPr>
          <p:nvPr>
            <p:ph type="dt" sz="half" idx="10"/>
          </p:nvPr>
        </p:nvSpPr>
        <p:spPr>
          <a:xfrm>
            <a:off x="5895926" y="4561876"/>
            <a:ext cx="651452" cy="237577"/>
          </a:xfrm>
        </p:spPr>
        <p:txBody>
          <a:bodyPr/>
          <a:lstStyle>
            <a:lvl1pPr>
              <a:defRPr>
                <a:solidFill>
                  <a:schemeClr val="bg1">
                    <a:alpha val="70000"/>
                  </a:schemeClr>
                </a:solidFill>
              </a:defRPr>
            </a:lvl1pPr>
          </a:lstStyle>
          <a:p>
            <a:fld id="{D47A9A36-4EB0-BF46-AE48-7CDA251B954B}" type="datetime1">
              <a:rPr lang="en-US" smtClean="0"/>
              <a:t>10/15/2021</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575551" y="4245"/>
            <a:ext cx="0" cy="47406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5769449" y="4205854"/>
            <a:ext cx="0" cy="8233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7184551" y="1171358"/>
            <a:ext cx="0" cy="385784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E100BB1-F0C7-4FA0-803A-E1EB7DE7C45B}"/>
              </a:ext>
            </a:extLst>
          </p:cNvPr>
          <p:cNvPicPr>
            <a:picLocks noChangeAspect="1"/>
          </p:cNvPicPr>
          <p:nvPr userDrawn="1"/>
        </p:nvPicPr>
        <p:blipFill>
          <a:blip r:embed="rId2"/>
          <a:stretch>
            <a:fillRect/>
          </a:stretch>
        </p:blipFill>
        <p:spPr>
          <a:xfrm>
            <a:off x="784539" y="4447652"/>
            <a:ext cx="3676345" cy="33975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FBAE40"/>
          </p15:clr>
        </p15:guide>
        <p15:guide id="2" pos="2448" userDrawn="1">
          <p15:clr>
            <a:srgbClr val="FBAE40"/>
          </p15:clr>
        </p15:guide>
        <p15:guide id="3" orient="horz" pos="2904" userDrawn="1">
          <p15:clr>
            <a:srgbClr val="FBAE40"/>
          </p15:clr>
        </p15:guide>
        <p15:guide id="4" pos="3794" userDrawn="1">
          <p15:clr>
            <a:srgbClr val="FBAE40"/>
          </p15:clr>
        </p15:guide>
        <p15:guide id="5" pos="4366" userDrawn="1">
          <p15:clr>
            <a:srgbClr val="FBAE40"/>
          </p15:clr>
        </p15:guide>
        <p15:guide id="6" orient="horz" pos="29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7772399" cy="50249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6"/>
          </a:p>
        </p:txBody>
      </p:sp>
      <p:sp>
        <p:nvSpPr>
          <p:cNvPr id="2" name="Heading"/>
          <p:cNvSpPr>
            <a:spLocks noGrp="1"/>
          </p:cNvSpPr>
          <p:nvPr>
            <p:ph type="ctrTitle" hasCustomPrompt="1"/>
          </p:nvPr>
        </p:nvSpPr>
        <p:spPr bwMode="blackWhite">
          <a:xfrm>
            <a:off x="1844635" y="1075482"/>
            <a:ext cx="4092323" cy="888047"/>
          </a:xfrm>
          <a:prstGeom prst="rect">
            <a:avLst/>
          </a:prstGeom>
          <a:noFill/>
          <a:ln w="38100">
            <a:noFill/>
          </a:ln>
        </p:spPr>
        <p:txBody>
          <a:bodyPr wrap="square" lIns="0" tIns="0" rIns="0" bIns="0" anchor="t" anchorCtr="0">
            <a:spAutoFit/>
          </a:bodyPr>
          <a:lstStyle>
            <a:lvl1pPr algn="ctr">
              <a:defRPr sz="6306"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688277" y="2012575"/>
            <a:ext cx="4402228" cy="323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6"/>
          </a:p>
        </p:txBody>
      </p:sp>
      <p:sp>
        <p:nvSpPr>
          <p:cNvPr id="3" name="Subhead"/>
          <p:cNvSpPr>
            <a:spLocks noGrp="1"/>
          </p:cNvSpPr>
          <p:nvPr>
            <p:ph type="subTitle" idx="1" hasCustomPrompt="1"/>
          </p:nvPr>
        </p:nvSpPr>
        <p:spPr>
          <a:xfrm>
            <a:off x="1688277" y="1984748"/>
            <a:ext cx="4395857" cy="406265"/>
          </a:xfrm>
          <a:noFill/>
        </p:spPr>
        <p:txBody>
          <a:bodyPr wrap="square" lIns="0" tIns="0" rIns="0" bIns="0" anchor="t" anchorCtr="0">
            <a:spAutoFit/>
          </a:bodyPr>
          <a:lstStyle>
            <a:lvl1pPr marL="0" indent="0" algn="ctr">
              <a:buNone/>
              <a:defRPr sz="2640" b="1" i="0" spc="220">
                <a:solidFill>
                  <a:schemeClr val="accent4"/>
                </a:solidFill>
                <a:latin typeface="United Sans Cd Md" pitchFamily="50" charset="0"/>
              </a:defRPr>
            </a:lvl1pPr>
            <a:lvl2pPr marL="335265" indent="0" algn="ctr">
              <a:buNone/>
              <a:defRPr sz="1393"/>
            </a:lvl2pPr>
            <a:lvl3pPr marL="670530" indent="0" algn="ctr">
              <a:buNone/>
              <a:defRPr sz="1320"/>
            </a:lvl3pPr>
            <a:lvl4pPr marL="1005794" indent="0" algn="ctr">
              <a:buNone/>
              <a:defRPr sz="1173"/>
            </a:lvl4pPr>
            <a:lvl5pPr marL="1341059" indent="0" algn="ctr">
              <a:buNone/>
              <a:defRPr sz="1173"/>
            </a:lvl5pPr>
            <a:lvl6pPr marL="1676324" indent="0" algn="ctr">
              <a:buNone/>
              <a:defRPr sz="1173"/>
            </a:lvl6pPr>
            <a:lvl7pPr marL="2011589" indent="0" algn="ctr">
              <a:buNone/>
              <a:defRPr sz="1173"/>
            </a:lvl7pPr>
            <a:lvl8pPr marL="2346853" indent="0" algn="ctr">
              <a:buNone/>
              <a:defRPr sz="1173"/>
            </a:lvl8pPr>
            <a:lvl9pPr marL="2682118" indent="0" algn="ctr">
              <a:buNone/>
              <a:defRPr sz="1173"/>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1832983" y="2596258"/>
            <a:ext cx="4257523" cy="823346"/>
          </a:xfrm>
        </p:spPr>
        <p:txBody>
          <a:bodyPr lIns="0" tIns="0" rIns="0" bIns="0">
            <a:noAutofit/>
          </a:bodyPr>
          <a:lstStyle>
            <a:lvl1pPr marL="0" marR="0" indent="0" algn="l" defTabSz="335265" rtl="0" eaLnBrk="1" fontAlgn="auto" latinLnBrk="0" hangingPunct="1">
              <a:lnSpc>
                <a:spcPct val="100000"/>
              </a:lnSpc>
              <a:spcBef>
                <a:spcPts val="0"/>
              </a:spcBef>
              <a:spcAft>
                <a:spcPts val="0"/>
              </a:spcAft>
              <a:buClrTx/>
              <a:buSzTx/>
              <a:buFontTx/>
              <a:buNone/>
              <a:tabLst/>
              <a:defRPr sz="176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5851508" y="4561876"/>
            <a:ext cx="695870" cy="237577"/>
          </a:xfrm>
        </p:spPr>
        <p:txBody>
          <a:bodyPr/>
          <a:lstStyle>
            <a:lvl1pPr>
              <a:defRPr>
                <a:solidFill>
                  <a:schemeClr val="bg1">
                    <a:alpha val="70000"/>
                  </a:schemeClr>
                </a:solidFill>
              </a:defRPr>
            </a:lvl1pPr>
          </a:lstStyle>
          <a:p>
            <a:fld id="{FAD1387E-80EC-0440-B45B-53847462FAF4}" type="datetime1">
              <a:rPr lang="en-US" smtClean="0"/>
              <a:t>10/15/2021</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575551" y="4245"/>
            <a:ext cx="0" cy="47406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5769449" y="4205854"/>
            <a:ext cx="0" cy="8233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7184551" y="1171358"/>
            <a:ext cx="0" cy="385784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FBAE40"/>
          </p15:clr>
        </p15:guide>
        <p15:guide id="2" pos="2448" userDrawn="1">
          <p15:clr>
            <a:srgbClr val="FBAE40"/>
          </p15:clr>
        </p15:guide>
        <p15:guide id="3" orient="horz" pos="2904" userDrawn="1">
          <p15:clr>
            <a:srgbClr val="FBAE40"/>
          </p15:clr>
        </p15:guide>
        <p15:guide id="4" pos="3794" userDrawn="1">
          <p15:clr>
            <a:srgbClr val="FBAE40"/>
          </p15:clr>
        </p15:guide>
        <p15:guide id="5" pos="4366" userDrawn="1">
          <p15:clr>
            <a:srgbClr val="FBAE40"/>
          </p15:clr>
        </p15:guide>
        <p15:guide id="6" orient="horz" pos="2992" userDrawn="1">
          <p15:clr>
            <a:srgbClr val="FBAE40"/>
          </p15:clr>
        </p15:guide>
        <p15:guide id="7" orient="horz" pos="739" userDrawn="1">
          <p15:clr>
            <a:srgbClr val="FBAE40"/>
          </p15:clr>
        </p15:guide>
        <p15:guide id="8" orient="horz" pos="109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7772400"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6"/>
          </a:p>
        </p:txBody>
      </p:sp>
      <p:sp>
        <p:nvSpPr>
          <p:cNvPr id="2" name="Heading"/>
          <p:cNvSpPr>
            <a:spLocks noGrp="1"/>
          </p:cNvSpPr>
          <p:nvPr>
            <p:ph type="ctrTitle" hasCustomPrompt="1"/>
          </p:nvPr>
        </p:nvSpPr>
        <p:spPr bwMode="blackWhite">
          <a:xfrm>
            <a:off x="1347848" y="1115645"/>
            <a:ext cx="4675762" cy="626325"/>
          </a:xfrm>
          <a:prstGeom prst="rect">
            <a:avLst/>
          </a:prstGeom>
          <a:noFill/>
          <a:ln w="38100">
            <a:noFill/>
          </a:ln>
        </p:spPr>
        <p:txBody>
          <a:bodyPr wrap="square" lIns="0" tIns="0" rIns="0" bIns="0" anchor="t" anchorCtr="0">
            <a:spAutoFit/>
          </a:bodyPr>
          <a:lstStyle>
            <a:lvl1pPr algn="l">
              <a:defRPr sz="44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347847" y="1868687"/>
            <a:ext cx="4675757" cy="645913"/>
          </a:xfrm>
        </p:spPr>
        <p:txBody>
          <a:bodyPr lIns="0" tIns="0" rIns="0" bIns="0">
            <a:noAutofit/>
          </a:bodyPr>
          <a:lstStyle>
            <a:lvl1pPr marL="0" marR="0" indent="0" algn="l" defTabSz="335265" rtl="0" eaLnBrk="1" fontAlgn="auto" latinLnBrk="0" hangingPunct="1">
              <a:lnSpc>
                <a:spcPct val="100000"/>
              </a:lnSpc>
              <a:spcBef>
                <a:spcPts val="0"/>
              </a:spcBef>
              <a:spcAft>
                <a:spcPts val="0"/>
              </a:spcAft>
              <a:buClrTx/>
              <a:buSzTx/>
              <a:buFontTx/>
              <a:buNone/>
              <a:tabLst/>
              <a:defRPr sz="132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5807093" y="4566242"/>
            <a:ext cx="740285" cy="237577"/>
          </a:xfrm>
        </p:spPr>
        <p:txBody>
          <a:bodyPr/>
          <a:lstStyle>
            <a:lvl1pPr>
              <a:defRPr>
                <a:solidFill>
                  <a:schemeClr val="accent4">
                    <a:alpha val="70000"/>
                  </a:schemeClr>
                </a:solidFill>
              </a:defRPr>
            </a:lvl1pPr>
          </a:lstStyle>
          <a:p>
            <a:fld id="{69E19CAC-2325-1047-B0FD-9C1EACA0A0AE}" type="datetime1">
              <a:rPr lang="en-US" smtClean="0"/>
              <a:pPr/>
              <a:t>10/15/2021</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575551" y="0"/>
            <a:ext cx="0" cy="47406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5769449" y="4205854"/>
            <a:ext cx="0" cy="8233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7184551" y="1171358"/>
            <a:ext cx="0" cy="385784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FBAE40"/>
          </p15:clr>
        </p15:guide>
        <p15:guide id="2" pos="2448" userDrawn="1">
          <p15:clr>
            <a:srgbClr val="FBAE40"/>
          </p15:clr>
        </p15:guide>
        <p15:guide id="3" orient="horz" pos="2904" userDrawn="1">
          <p15:clr>
            <a:srgbClr val="FBAE40"/>
          </p15:clr>
        </p15:guide>
        <p15:guide id="4" pos="3794" userDrawn="1">
          <p15:clr>
            <a:srgbClr val="FBAE40"/>
          </p15:clr>
        </p15:guide>
        <p15:guide id="5" pos="4366" userDrawn="1">
          <p15:clr>
            <a:srgbClr val="FBAE40"/>
          </p15:clr>
        </p15:guide>
        <p15:guide id="6" orient="horz" pos="2992" userDrawn="1">
          <p15:clr>
            <a:srgbClr val="FBAE40"/>
          </p15:clr>
        </p15:guide>
        <p15:guide id="7" pos="8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365139" y="707441"/>
            <a:ext cx="5047092" cy="871728"/>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65139" y="1934566"/>
            <a:ext cx="5047092" cy="22747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07093" y="4566958"/>
            <a:ext cx="740285" cy="237577"/>
          </a:xfrm>
          <a:prstGeom prst="rect">
            <a:avLst/>
          </a:prstGeom>
        </p:spPr>
        <p:txBody>
          <a:bodyPr vert="horz" lIns="91440" tIns="45720" rIns="91440" bIns="45720" rtlCol="0" anchor="ctr"/>
          <a:lstStyle>
            <a:lvl1pPr algn="r">
              <a:defRPr sz="733" b="0" i="0">
                <a:solidFill>
                  <a:schemeClr val="tx1">
                    <a:alpha val="70000"/>
                  </a:schemeClr>
                </a:solidFill>
                <a:latin typeface="Acumin Pro" panose="020B0504020202020204" pitchFamily="34" charset="77"/>
              </a:defRPr>
            </a:lvl1pPr>
          </a:lstStyle>
          <a:p>
            <a:fld id="{E0C8DACD-4E35-4E4C-AC75-C3DE50F04E7E}" type="datetime1">
              <a:rPr lang="en-US" smtClean="0"/>
              <a:pPr/>
              <a:t>10/15/2021</a:t>
            </a:fld>
            <a:endParaRPr lang="en-US" dirty="0"/>
          </a:p>
        </p:txBody>
      </p:sp>
      <p:sp>
        <p:nvSpPr>
          <p:cNvPr id="5" name="Footer Placeholder 4"/>
          <p:cNvSpPr>
            <a:spLocks noGrp="1"/>
          </p:cNvSpPr>
          <p:nvPr>
            <p:ph type="ftr" sz="quarter" idx="3"/>
          </p:nvPr>
        </p:nvSpPr>
        <p:spPr>
          <a:xfrm>
            <a:off x="725377" y="4560720"/>
            <a:ext cx="3873164" cy="234696"/>
          </a:xfrm>
          <a:prstGeom prst="rect">
            <a:avLst/>
          </a:prstGeom>
        </p:spPr>
        <p:txBody>
          <a:bodyPr vert="horz" lIns="91440" tIns="45720" rIns="91440" bIns="45720" rtlCol="0" anchor="ctr"/>
          <a:lstStyle>
            <a:lvl1pPr algn="l">
              <a:defRPr sz="733">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6664668" y="4547308"/>
            <a:ext cx="310896" cy="268224"/>
          </a:xfrm>
          <a:prstGeom prst="ellipse">
            <a:avLst/>
          </a:prstGeom>
          <a:noFill/>
        </p:spPr>
        <p:txBody>
          <a:bodyPr vert="horz" lIns="18288" tIns="45720" rIns="18288" bIns="45720" rtlCol="0" anchor="ctr">
            <a:noAutofit/>
          </a:bodyPr>
          <a:lstStyle>
            <a:lvl1pPr algn="ctr">
              <a:defRPr sz="733"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670530" rtl="0" eaLnBrk="1" latinLnBrk="0" hangingPunct="1">
        <a:lnSpc>
          <a:spcPct val="90000"/>
        </a:lnSpc>
        <a:spcBef>
          <a:spcPct val="0"/>
        </a:spcBef>
        <a:buNone/>
        <a:defRPr sz="1907" kern="1200" cap="all" spc="147" baseline="0">
          <a:solidFill>
            <a:srgbClr val="262626"/>
          </a:solidFill>
          <a:latin typeface="+mj-lt"/>
          <a:ea typeface="+mj-ea"/>
          <a:cs typeface="+mj-cs"/>
        </a:defRPr>
      </a:lvl1pPr>
    </p:titleStyle>
    <p:bodyStyle>
      <a:lvl1pPr marL="167632" indent="-167632" algn="l" defTabSz="670530" rtl="0" eaLnBrk="1" latinLnBrk="0" hangingPunct="1">
        <a:lnSpc>
          <a:spcPct val="100000"/>
        </a:lnSpc>
        <a:spcBef>
          <a:spcPts val="733"/>
        </a:spcBef>
        <a:buClr>
          <a:schemeClr val="accent2"/>
        </a:buClr>
        <a:buFont typeface="Arial" panose="020B0604020202020204" pitchFamily="34" charset="0"/>
        <a:buChar char="•"/>
        <a:defRPr sz="1320" kern="1200">
          <a:solidFill>
            <a:schemeClr val="tx1">
              <a:lumMod val="85000"/>
              <a:lumOff val="15000"/>
            </a:schemeClr>
          </a:solidFill>
          <a:latin typeface="+mn-lt"/>
          <a:ea typeface="+mn-ea"/>
          <a:cs typeface="+mn-cs"/>
        </a:defRPr>
      </a:lvl1pPr>
      <a:lvl2pPr marL="335265" indent="-167632" algn="l" defTabSz="670530" rtl="0" eaLnBrk="1" latinLnBrk="0" hangingPunct="1">
        <a:lnSpc>
          <a:spcPct val="100000"/>
        </a:lnSpc>
        <a:spcBef>
          <a:spcPts val="733"/>
        </a:spcBef>
        <a:buClr>
          <a:schemeClr val="accent2"/>
        </a:buClr>
        <a:buFont typeface="Arial" panose="020B0604020202020204" pitchFamily="34" charset="0"/>
        <a:buChar char="•"/>
        <a:defRPr sz="1173" kern="1200">
          <a:solidFill>
            <a:schemeClr val="tx1">
              <a:lumMod val="85000"/>
              <a:lumOff val="15000"/>
            </a:schemeClr>
          </a:solidFill>
          <a:latin typeface="+mn-lt"/>
          <a:ea typeface="+mn-ea"/>
          <a:cs typeface="+mn-cs"/>
        </a:defRPr>
      </a:lvl2pPr>
      <a:lvl3pPr marL="502897" indent="-167632" algn="l" defTabSz="670530" rtl="0" eaLnBrk="1" latinLnBrk="0" hangingPunct="1">
        <a:lnSpc>
          <a:spcPct val="100000"/>
        </a:lnSpc>
        <a:spcBef>
          <a:spcPts val="733"/>
        </a:spcBef>
        <a:buClr>
          <a:schemeClr val="accent2"/>
        </a:buClr>
        <a:buFont typeface="Arial" panose="020B0604020202020204" pitchFamily="34" charset="0"/>
        <a:buChar char="•"/>
        <a:defRPr sz="1173" kern="1200">
          <a:solidFill>
            <a:schemeClr val="tx1">
              <a:lumMod val="85000"/>
              <a:lumOff val="15000"/>
            </a:schemeClr>
          </a:solidFill>
          <a:latin typeface="+mn-lt"/>
          <a:ea typeface="+mn-ea"/>
          <a:cs typeface="+mn-cs"/>
        </a:defRPr>
      </a:lvl3pPr>
      <a:lvl4pPr marL="670530" indent="-167632" algn="l" defTabSz="670530" rtl="0" eaLnBrk="1" latinLnBrk="0" hangingPunct="1">
        <a:lnSpc>
          <a:spcPct val="100000"/>
        </a:lnSpc>
        <a:spcBef>
          <a:spcPts val="733"/>
        </a:spcBef>
        <a:buClr>
          <a:schemeClr val="accent2"/>
        </a:buClr>
        <a:buFont typeface="Arial" panose="020B0604020202020204" pitchFamily="34" charset="0"/>
        <a:buChar char="•"/>
        <a:defRPr sz="1173" kern="1200">
          <a:solidFill>
            <a:schemeClr val="tx1">
              <a:lumMod val="85000"/>
              <a:lumOff val="15000"/>
            </a:schemeClr>
          </a:solidFill>
          <a:latin typeface="+mn-lt"/>
          <a:ea typeface="+mn-ea"/>
          <a:cs typeface="+mn-cs"/>
        </a:defRPr>
      </a:lvl4pPr>
      <a:lvl5pPr marL="838162" indent="-167632" algn="l" defTabSz="670530" rtl="0" eaLnBrk="1" latinLnBrk="0" hangingPunct="1">
        <a:lnSpc>
          <a:spcPct val="100000"/>
        </a:lnSpc>
        <a:spcBef>
          <a:spcPts val="733"/>
        </a:spcBef>
        <a:buClr>
          <a:schemeClr val="accent2"/>
        </a:buClr>
        <a:buFont typeface="Arial" panose="020B0604020202020204" pitchFamily="34" charset="0"/>
        <a:buChar char="•"/>
        <a:defRPr sz="1173" kern="1200">
          <a:solidFill>
            <a:schemeClr val="tx1">
              <a:lumMod val="85000"/>
              <a:lumOff val="15000"/>
            </a:schemeClr>
          </a:solidFill>
          <a:latin typeface="+mn-lt"/>
          <a:ea typeface="+mn-ea"/>
          <a:cs typeface="+mn-cs"/>
        </a:defRPr>
      </a:lvl5pPr>
      <a:lvl6pPr marL="963886" indent="-167632" algn="l" defTabSz="670530" rtl="0" eaLnBrk="1" latinLnBrk="0" hangingPunct="1">
        <a:lnSpc>
          <a:spcPct val="100000"/>
        </a:lnSpc>
        <a:spcBef>
          <a:spcPts val="733"/>
        </a:spcBef>
        <a:buClr>
          <a:schemeClr val="accent2"/>
        </a:buClr>
        <a:buFont typeface="Arial" panose="020B0604020202020204" pitchFamily="34" charset="0"/>
        <a:buChar char="•"/>
        <a:defRPr sz="1173" kern="1200">
          <a:solidFill>
            <a:schemeClr val="tx1"/>
          </a:solidFill>
          <a:latin typeface="+mn-lt"/>
          <a:ea typeface="+mn-ea"/>
          <a:cs typeface="+mn-cs"/>
        </a:defRPr>
      </a:lvl6pPr>
      <a:lvl7pPr marL="1089610" indent="-167632" algn="l" defTabSz="670530" rtl="0" eaLnBrk="1" latinLnBrk="0" hangingPunct="1">
        <a:lnSpc>
          <a:spcPct val="100000"/>
        </a:lnSpc>
        <a:spcBef>
          <a:spcPts val="733"/>
        </a:spcBef>
        <a:buClr>
          <a:schemeClr val="accent2"/>
        </a:buClr>
        <a:buFont typeface="Arial" panose="020B0604020202020204" pitchFamily="34" charset="0"/>
        <a:buChar char="•"/>
        <a:defRPr sz="1173" kern="1200">
          <a:solidFill>
            <a:schemeClr val="tx1"/>
          </a:solidFill>
          <a:latin typeface="+mn-lt"/>
          <a:ea typeface="+mn-ea"/>
          <a:cs typeface="+mn-cs"/>
        </a:defRPr>
      </a:lvl7pPr>
      <a:lvl8pPr marL="1215335" indent="-167632" algn="l" defTabSz="670530" rtl="0" eaLnBrk="1" latinLnBrk="0" hangingPunct="1">
        <a:lnSpc>
          <a:spcPct val="100000"/>
        </a:lnSpc>
        <a:spcBef>
          <a:spcPts val="733"/>
        </a:spcBef>
        <a:buClr>
          <a:schemeClr val="accent2"/>
        </a:buClr>
        <a:buFont typeface="Arial" panose="020B0604020202020204" pitchFamily="34" charset="0"/>
        <a:buChar char="•"/>
        <a:defRPr sz="1173" kern="1200" baseline="0">
          <a:solidFill>
            <a:schemeClr val="tx1"/>
          </a:solidFill>
          <a:latin typeface="+mn-lt"/>
          <a:ea typeface="+mn-ea"/>
          <a:cs typeface="+mn-cs"/>
        </a:defRPr>
      </a:lvl8pPr>
      <a:lvl9pPr marL="1341059" indent="-167632" algn="l" defTabSz="670530" rtl="0" eaLnBrk="1" latinLnBrk="0" hangingPunct="1">
        <a:lnSpc>
          <a:spcPct val="100000"/>
        </a:lnSpc>
        <a:spcBef>
          <a:spcPts val="733"/>
        </a:spcBef>
        <a:buClr>
          <a:schemeClr val="accent2"/>
        </a:buClr>
        <a:buFont typeface="Arial" panose="020B0604020202020204" pitchFamily="34" charset="0"/>
        <a:buChar char="•"/>
        <a:defRPr sz="1173" kern="1200" baseline="0">
          <a:solidFill>
            <a:schemeClr val="tx1"/>
          </a:solidFill>
          <a:latin typeface="+mn-lt"/>
          <a:ea typeface="+mn-ea"/>
          <a:cs typeface="+mn-cs"/>
        </a:defRPr>
      </a:lvl9pPr>
    </p:bodyStyle>
    <p:otherStyle>
      <a:defPPr>
        <a:defRPr lang="en-US"/>
      </a:defPPr>
      <a:lvl1pPr marL="0" algn="l" defTabSz="670530" rtl="0" eaLnBrk="1" latinLnBrk="0" hangingPunct="1">
        <a:defRPr sz="1320" kern="1200">
          <a:solidFill>
            <a:schemeClr val="tx1"/>
          </a:solidFill>
          <a:latin typeface="+mn-lt"/>
          <a:ea typeface="+mn-ea"/>
          <a:cs typeface="+mn-cs"/>
        </a:defRPr>
      </a:lvl1pPr>
      <a:lvl2pPr marL="335265" algn="l" defTabSz="670530" rtl="0" eaLnBrk="1" latinLnBrk="0" hangingPunct="1">
        <a:defRPr sz="1320" kern="1200">
          <a:solidFill>
            <a:schemeClr val="tx1"/>
          </a:solidFill>
          <a:latin typeface="+mn-lt"/>
          <a:ea typeface="+mn-ea"/>
          <a:cs typeface="+mn-cs"/>
        </a:defRPr>
      </a:lvl2pPr>
      <a:lvl3pPr marL="670530" algn="l" defTabSz="670530" rtl="0" eaLnBrk="1" latinLnBrk="0" hangingPunct="1">
        <a:defRPr sz="1320" kern="1200">
          <a:solidFill>
            <a:schemeClr val="tx1"/>
          </a:solidFill>
          <a:latin typeface="+mn-lt"/>
          <a:ea typeface="+mn-ea"/>
          <a:cs typeface="+mn-cs"/>
        </a:defRPr>
      </a:lvl3pPr>
      <a:lvl4pPr marL="1005794" algn="l" defTabSz="670530" rtl="0" eaLnBrk="1" latinLnBrk="0" hangingPunct="1">
        <a:defRPr sz="1320" kern="1200">
          <a:solidFill>
            <a:schemeClr val="tx1"/>
          </a:solidFill>
          <a:latin typeface="+mn-lt"/>
          <a:ea typeface="+mn-ea"/>
          <a:cs typeface="+mn-cs"/>
        </a:defRPr>
      </a:lvl4pPr>
      <a:lvl5pPr marL="1341059" algn="l" defTabSz="670530" rtl="0" eaLnBrk="1" latinLnBrk="0" hangingPunct="1">
        <a:defRPr sz="1320" kern="1200">
          <a:solidFill>
            <a:schemeClr val="tx1"/>
          </a:solidFill>
          <a:latin typeface="+mn-lt"/>
          <a:ea typeface="+mn-ea"/>
          <a:cs typeface="+mn-cs"/>
        </a:defRPr>
      </a:lvl5pPr>
      <a:lvl6pPr marL="1676324" algn="l" defTabSz="670530" rtl="0" eaLnBrk="1" latinLnBrk="0" hangingPunct="1">
        <a:defRPr sz="1320" kern="1200">
          <a:solidFill>
            <a:schemeClr val="tx1"/>
          </a:solidFill>
          <a:latin typeface="+mn-lt"/>
          <a:ea typeface="+mn-ea"/>
          <a:cs typeface="+mn-cs"/>
        </a:defRPr>
      </a:lvl6pPr>
      <a:lvl7pPr marL="2011589" algn="l" defTabSz="670530" rtl="0" eaLnBrk="1" latinLnBrk="0" hangingPunct="1">
        <a:defRPr sz="1320" kern="1200">
          <a:solidFill>
            <a:schemeClr val="tx1"/>
          </a:solidFill>
          <a:latin typeface="+mn-lt"/>
          <a:ea typeface="+mn-ea"/>
          <a:cs typeface="+mn-cs"/>
        </a:defRPr>
      </a:lvl7pPr>
      <a:lvl8pPr marL="2346853" algn="l" defTabSz="670530" rtl="0" eaLnBrk="1" latinLnBrk="0" hangingPunct="1">
        <a:defRPr sz="1320" kern="1200">
          <a:solidFill>
            <a:schemeClr val="tx1"/>
          </a:solidFill>
          <a:latin typeface="+mn-lt"/>
          <a:ea typeface="+mn-ea"/>
          <a:cs typeface="+mn-cs"/>
        </a:defRPr>
      </a:lvl8pPr>
      <a:lvl9pPr marL="2682118" algn="l" defTabSz="670530" rtl="0" eaLnBrk="1" latinLnBrk="0" hangingPunct="1">
        <a:defRPr sz="13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84" userDrawn="1">
          <p15:clr>
            <a:srgbClr val="F26B43"/>
          </p15:clr>
        </p15:guide>
        <p15:guide id="2" pos="2448" userDrawn="1">
          <p15:clr>
            <a:srgbClr val="F26B43"/>
          </p15:clr>
        </p15:guide>
        <p15:guide id="3" orient="horz" pos="2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able&#10;&#10;Description automatically generated">
            <a:extLst>
              <a:ext uri="{FF2B5EF4-FFF2-40B4-BE49-F238E27FC236}">
                <a16:creationId xmlns:a16="http://schemas.microsoft.com/office/drawing/2014/main" id="{34590B5F-F3F2-4653-B873-75B3C7D7EB4A}"/>
              </a:ext>
            </a:extLst>
          </p:cNvPr>
          <p:cNvPicPr>
            <a:picLocks noChangeAspect="1"/>
          </p:cNvPicPr>
          <p:nvPr/>
        </p:nvPicPr>
        <p:blipFill>
          <a:blip r:embed="rId2"/>
          <a:stretch>
            <a:fillRect/>
          </a:stretch>
        </p:blipFill>
        <p:spPr>
          <a:xfrm>
            <a:off x="3813061" y="2078104"/>
            <a:ext cx="3959339" cy="1089260"/>
          </a:xfrm>
          <a:prstGeom prst="rect">
            <a:avLst/>
          </a:prstGeom>
        </p:spPr>
      </p:pic>
      <p:sp>
        <p:nvSpPr>
          <p:cNvPr id="5" name="Rectangle 4">
            <a:extLst>
              <a:ext uri="{FF2B5EF4-FFF2-40B4-BE49-F238E27FC236}">
                <a16:creationId xmlns:a16="http://schemas.microsoft.com/office/drawing/2014/main" id="{9E77B204-54F4-4EDC-AEE0-0B68EC278AE8}"/>
              </a:ext>
            </a:extLst>
          </p:cNvPr>
          <p:cNvSpPr/>
          <p:nvPr/>
        </p:nvSpPr>
        <p:spPr>
          <a:xfrm>
            <a:off x="4283304" y="4448984"/>
            <a:ext cx="3009941" cy="563523"/>
          </a:xfrm>
          <a:prstGeom prst="rect">
            <a:avLst/>
          </a:prstGeom>
          <a:solidFill>
            <a:schemeClr val="tx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900" dirty="0">
                <a:latin typeface="Arial" panose="020B0604020202020204" pitchFamily="34" charset="0"/>
                <a:cs typeface="Arial" panose="020B0604020202020204" pitchFamily="34" charset="0"/>
              </a:rPr>
              <a:t>Jim Tanoos</a:t>
            </a:r>
          </a:p>
          <a:p>
            <a:pPr>
              <a:lnSpc>
                <a:spcPct val="150000"/>
              </a:lnSpc>
            </a:pPr>
            <a:r>
              <a:rPr lang="en-US" sz="900" dirty="0">
                <a:latin typeface="Arial" panose="020B0604020202020204" pitchFamily="34" charset="0"/>
                <a:cs typeface="Arial" panose="020B0604020202020204" pitchFamily="34" charset="0"/>
              </a:rPr>
              <a:t>jtanoos@purdue.edu</a:t>
            </a:r>
          </a:p>
        </p:txBody>
      </p:sp>
      <p:sp>
        <p:nvSpPr>
          <p:cNvPr id="2" name="Title 1">
            <a:extLst>
              <a:ext uri="{FF2B5EF4-FFF2-40B4-BE49-F238E27FC236}">
                <a16:creationId xmlns:a16="http://schemas.microsoft.com/office/drawing/2014/main" id="{82CD2E17-DD88-44FD-83C5-4C8BDCAB3AB0}"/>
              </a:ext>
            </a:extLst>
          </p:cNvPr>
          <p:cNvSpPr>
            <a:spLocks noGrp="1"/>
          </p:cNvSpPr>
          <p:nvPr>
            <p:ph type="ctrTitle"/>
          </p:nvPr>
        </p:nvSpPr>
        <p:spPr>
          <a:xfrm>
            <a:off x="579839" y="92014"/>
            <a:ext cx="4553270" cy="443198"/>
          </a:xfrm>
        </p:spPr>
        <p:txBody>
          <a:bodyPr anchor="ctr"/>
          <a:lstStyle/>
          <a:p>
            <a:r>
              <a:rPr lang="en-US" sz="3200" dirty="0"/>
              <a:t>Jim Tanoos</a:t>
            </a:r>
          </a:p>
        </p:txBody>
      </p:sp>
      <p:sp>
        <p:nvSpPr>
          <p:cNvPr id="3" name="Subtitle 2">
            <a:extLst>
              <a:ext uri="{FF2B5EF4-FFF2-40B4-BE49-F238E27FC236}">
                <a16:creationId xmlns:a16="http://schemas.microsoft.com/office/drawing/2014/main" id="{3E3C25D1-01EC-4CC2-968A-4B08BCD7A5C4}"/>
              </a:ext>
            </a:extLst>
          </p:cNvPr>
          <p:cNvSpPr>
            <a:spLocks noGrp="1"/>
          </p:cNvSpPr>
          <p:nvPr>
            <p:ph type="subTitle" idx="1"/>
          </p:nvPr>
        </p:nvSpPr>
        <p:spPr>
          <a:xfrm>
            <a:off x="2840183" y="214548"/>
            <a:ext cx="3332018" cy="215444"/>
          </a:xfrm>
        </p:spPr>
        <p:txBody>
          <a:bodyPr anchor="ctr"/>
          <a:lstStyle/>
          <a:p>
            <a:r>
              <a:rPr lang="en-US" sz="1400" dirty="0">
                <a:solidFill>
                  <a:schemeClr val="accent4"/>
                </a:solidFill>
              </a:rPr>
              <a:t>Clinical Associate Professor- IET dept.</a:t>
            </a:r>
          </a:p>
        </p:txBody>
      </p:sp>
      <p:pic>
        <p:nvPicPr>
          <p:cNvPr id="8" name="Picture 7">
            <a:extLst>
              <a:ext uri="{FF2B5EF4-FFF2-40B4-BE49-F238E27FC236}">
                <a16:creationId xmlns:a16="http://schemas.microsoft.com/office/drawing/2014/main" id="{72E2365B-05DA-4581-A2A0-2F7AB5A86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38" y="1061933"/>
            <a:ext cx="2894644" cy="1639029"/>
          </a:xfrm>
          <a:prstGeom prst="rect">
            <a:avLst/>
          </a:prstGeom>
        </p:spPr>
      </p:pic>
      <p:pic>
        <p:nvPicPr>
          <p:cNvPr id="10" name="Picture 9">
            <a:extLst>
              <a:ext uri="{FF2B5EF4-FFF2-40B4-BE49-F238E27FC236}">
                <a16:creationId xmlns:a16="http://schemas.microsoft.com/office/drawing/2014/main" id="{86B855C0-3F0A-45A7-9D72-5FAC1AA1B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38" y="2758881"/>
            <a:ext cx="2894644" cy="1539041"/>
          </a:xfrm>
          <a:prstGeom prst="rect">
            <a:avLst/>
          </a:prstGeom>
        </p:spPr>
      </p:pic>
      <p:sp>
        <p:nvSpPr>
          <p:cNvPr id="7" name="TextBox 6">
            <a:extLst>
              <a:ext uri="{FF2B5EF4-FFF2-40B4-BE49-F238E27FC236}">
                <a16:creationId xmlns:a16="http://schemas.microsoft.com/office/drawing/2014/main" id="{DD59C0F7-8549-4D64-9D10-0CD395B4FE90}"/>
              </a:ext>
            </a:extLst>
          </p:cNvPr>
          <p:cNvSpPr txBox="1"/>
          <p:nvPr/>
        </p:nvSpPr>
        <p:spPr>
          <a:xfrm>
            <a:off x="375029" y="1021520"/>
            <a:ext cx="1439917" cy="317844"/>
          </a:xfrm>
          <a:prstGeom prst="rect">
            <a:avLst/>
          </a:prstGeom>
          <a:noFill/>
        </p:spPr>
        <p:txBody>
          <a:bodyPr wrap="square" rtlCol="0">
            <a:spAutoFit/>
          </a:bodyPr>
          <a:lstStyle/>
          <a:p>
            <a:pPr marL="0" marR="0">
              <a:lnSpc>
                <a:spcPct val="107000"/>
              </a:lnSpc>
              <a:spcBef>
                <a:spcPts val="0"/>
              </a:spcBef>
              <a:spcAft>
                <a:spcPts val="0"/>
              </a:spcAft>
            </a:pPr>
            <a:r>
              <a:rPr lang="en-US" sz="700" b="1" dirty="0">
                <a:effectLst/>
                <a:latin typeface="Calibri" panose="020F0502020204030204" pitchFamily="34" charset="0"/>
                <a:ea typeface="Calibri" panose="020F0502020204030204" pitchFamily="34" charset="0"/>
                <a:cs typeface="Calibri" panose="020F0502020204030204" pitchFamily="34" charset="0"/>
              </a:rPr>
              <a:t>Table 1.</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b="1" i="1" dirty="0">
                <a:effectLst/>
                <a:latin typeface="Calibri" panose="020F0502020204030204" pitchFamily="34" charset="0"/>
                <a:ea typeface="Calibri" panose="020F0502020204030204" pitchFamily="34" charset="0"/>
                <a:cs typeface="Calibri" panose="020F0502020204030204" pitchFamily="34" charset="0"/>
              </a:rPr>
              <a:t>IES Pre-survey output (Week 1)</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E7368F6-AA0E-4D30-A953-B6F553C615CC}"/>
              </a:ext>
            </a:extLst>
          </p:cNvPr>
          <p:cNvSpPr txBox="1"/>
          <p:nvPr/>
        </p:nvSpPr>
        <p:spPr>
          <a:xfrm>
            <a:off x="366526" y="2704614"/>
            <a:ext cx="1559255" cy="317844"/>
          </a:xfrm>
          <a:prstGeom prst="rect">
            <a:avLst/>
          </a:prstGeom>
          <a:noFill/>
        </p:spPr>
        <p:txBody>
          <a:bodyPr wrap="square" rtlCol="0">
            <a:spAutoFit/>
          </a:bodyPr>
          <a:lstStyle/>
          <a:p>
            <a:pPr marL="0" marR="0">
              <a:lnSpc>
                <a:spcPct val="107000"/>
              </a:lnSpc>
              <a:spcBef>
                <a:spcPts val="0"/>
              </a:spcBef>
              <a:spcAft>
                <a:spcPts val="0"/>
              </a:spcAft>
            </a:pPr>
            <a:r>
              <a:rPr lang="en-US" sz="700" b="1" dirty="0">
                <a:effectLst/>
                <a:latin typeface="Calibri" panose="020F0502020204030204" pitchFamily="34" charset="0"/>
                <a:ea typeface="Calibri" panose="020F0502020204030204" pitchFamily="34" charset="0"/>
                <a:cs typeface="Calibri" panose="020F0502020204030204" pitchFamily="34" charset="0"/>
              </a:rPr>
              <a:t>Table 2.</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b="1" i="1" dirty="0">
                <a:effectLst/>
                <a:latin typeface="Calibri" panose="020F0502020204030204" pitchFamily="34" charset="0"/>
                <a:ea typeface="Calibri" panose="020F0502020204030204" pitchFamily="34" charset="0"/>
                <a:cs typeface="Calibri" panose="020F0502020204030204" pitchFamily="34" charset="0"/>
              </a:rPr>
              <a:t>IES Post-survey output (Final Week)</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Table&#10;&#10;Description automatically generated">
            <a:extLst>
              <a:ext uri="{FF2B5EF4-FFF2-40B4-BE49-F238E27FC236}">
                <a16:creationId xmlns:a16="http://schemas.microsoft.com/office/drawing/2014/main" id="{A27385C9-F195-482F-8F5D-93C33DE90C47}"/>
              </a:ext>
            </a:extLst>
          </p:cNvPr>
          <p:cNvPicPr>
            <a:picLocks noChangeAspect="1"/>
          </p:cNvPicPr>
          <p:nvPr/>
        </p:nvPicPr>
        <p:blipFill>
          <a:blip r:embed="rId5"/>
          <a:stretch>
            <a:fillRect/>
          </a:stretch>
        </p:blipFill>
        <p:spPr>
          <a:xfrm>
            <a:off x="4392964" y="852312"/>
            <a:ext cx="2964874" cy="1177902"/>
          </a:xfrm>
          <a:prstGeom prst="rect">
            <a:avLst/>
          </a:prstGeom>
        </p:spPr>
      </p:pic>
      <p:sp>
        <p:nvSpPr>
          <p:cNvPr id="18" name="TextBox 17">
            <a:extLst>
              <a:ext uri="{FF2B5EF4-FFF2-40B4-BE49-F238E27FC236}">
                <a16:creationId xmlns:a16="http://schemas.microsoft.com/office/drawing/2014/main" id="{884B78C4-3190-4F6D-A7D0-561823DF78E6}"/>
              </a:ext>
            </a:extLst>
          </p:cNvPr>
          <p:cNvSpPr txBox="1"/>
          <p:nvPr/>
        </p:nvSpPr>
        <p:spPr>
          <a:xfrm>
            <a:off x="452921" y="571308"/>
            <a:ext cx="4853370" cy="492443"/>
          </a:xfrm>
          <a:prstGeom prst="rect">
            <a:avLst/>
          </a:prstGeom>
          <a:noFill/>
        </p:spPr>
        <p:txBody>
          <a:bodyPr wrap="square" rtlCol="0">
            <a:spAutoFit/>
          </a:bodyPr>
          <a:lstStyle/>
          <a:p>
            <a:r>
              <a:rPr lang="en-US" sz="1300" b="1" dirty="0">
                <a:effectLst/>
                <a:latin typeface="Calibri" panose="020F0502020204030204" pitchFamily="34" charset="0"/>
                <a:ea typeface="Calibri" panose="020F0502020204030204" pitchFamily="34" charset="0"/>
                <a:cs typeface="Times New Roman" panose="02020603050405020304" pitchFamily="18" charset="0"/>
              </a:rPr>
              <a:t>Gauging Undergraduate Intercultural Competencies by Utilizing the Intercultural Effectiveness Scale (IES) as an Assessment Tool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DF15AB22-C62E-4960-8E53-D9B7531E8EA3}"/>
              </a:ext>
            </a:extLst>
          </p:cNvPr>
          <p:cNvSpPr txBox="1"/>
          <p:nvPr/>
        </p:nvSpPr>
        <p:spPr>
          <a:xfrm>
            <a:off x="3333595" y="3003072"/>
            <a:ext cx="4307188" cy="1446550"/>
          </a:xfrm>
          <a:prstGeom prst="rect">
            <a:avLst/>
          </a:prstGeom>
          <a:noFill/>
        </p:spPr>
        <p:txBody>
          <a:bodyPr wrap="square" rtlCol="0">
            <a:spAutoFit/>
          </a:bodyPr>
          <a:lstStyle/>
          <a:p>
            <a:r>
              <a:rPr lang="en-US" sz="1100" b="1" u="sng" dirty="0"/>
              <a:t>Takeaways: </a:t>
            </a:r>
          </a:p>
          <a:p>
            <a:pPr marL="171450" indent="-171450">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S</a:t>
            </a:r>
            <a:r>
              <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trong linkages exist between changes in </a:t>
            </a:r>
            <a:r>
              <a:rPr lang="en-US" sz="11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IE </a:t>
            </a:r>
            <a:r>
              <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a:t>
            </a:r>
            <a:r>
              <a:rPr lang="en-US" sz="11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t>
            </a:r>
            <a:r>
              <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as they relate to changes in overall IES, as a positive change in pre- and post-survey scores will lead to a positive change in IES score as well</a:t>
            </a:r>
          </a:p>
          <a:p>
            <a:pPr marL="171450" indent="-171450">
              <a:buFont typeface="Arial" panose="020B0604020202020204" pitchFamily="34" charset="0"/>
              <a:buChar char="•"/>
            </a:pPr>
            <a:r>
              <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Changes in </a:t>
            </a:r>
            <a:r>
              <a:rPr lang="en-US" sz="11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IE </a:t>
            </a:r>
            <a:r>
              <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scores predicted similar changes in overall IES scores</a:t>
            </a:r>
          </a:p>
          <a:p>
            <a:pPr marL="171450" indent="-171450">
              <a:buFont typeface="Arial" panose="020B0604020202020204" pitchFamily="34" charset="0"/>
              <a:buChar char="•"/>
            </a:pPr>
            <a:r>
              <a:rPr lang="en-US" sz="1100" dirty="0">
                <a:effectLst/>
                <a:latin typeface="Calibri" panose="020F0502020204030204" pitchFamily="34" charset="0"/>
                <a:ea typeface="Calibri" panose="020F0502020204030204" pitchFamily="34" charset="0"/>
              </a:rPr>
              <a:t>Since the </a:t>
            </a:r>
            <a:r>
              <a:rPr lang="en-US" sz="1100" i="1" dirty="0">
                <a:solidFill>
                  <a:srgbClr val="FF0000"/>
                </a:solidFill>
                <a:effectLst/>
                <a:latin typeface="Calibri" panose="020F0502020204030204" pitchFamily="34" charset="0"/>
                <a:ea typeface="Calibri" panose="020F0502020204030204" pitchFamily="34" charset="0"/>
              </a:rPr>
              <a:t>IE</a:t>
            </a:r>
            <a:r>
              <a:rPr lang="en-US" sz="1100" dirty="0">
                <a:solidFill>
                  <a:schemeClr val="bg1"/>
                </a:solidFill>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reflects </a:t>
            </a:r>
            <a:r>
              <a:rPr lang="en-US" sz="1100" dirty="0">
                <a:solidFill>
                  <a:srgbClr val="FF0000"/>
                </a:solidFill>
                <a:effectLst/>
                <a:latin typeface="Calibri" panose="020F0502020204030204" pitchFamily="34" charset="0"/>
                <a:ea typeface="Calibri" panose="020F0502020204030204" pitchFamily="34" charset="0"/>
              </a:rPr>
              <a:t>world orientation </a:t>
            </a:r>
            <a:r>
              <a:rPr lang="en-US" sz="1100" dirty="0">
                <a:effectLst/>
                <a:latin typeface="Calibri" panose="020F0502020204030204" pitchFamily="34" charset="0"/>
                <a:ea typeface="Calibri" panose="020F0502020204030204" pitchFamily="34" charset="0"/>
              </a:rPr>
              <a:t>and </a:t>
            </a:r>
            <a:r>
              <a:rPr lang="en-US" sz="1100" dirty="0">
                <a:solidFill>
                  <a:srgbClr val="FF0000"/>
                </a:solidFill>
                <a:effectLst/>
                <a:latin typeface="Calibri" panose="020F0502020204030204" pitchFamily="34" charset="0"/>
                <a:ea typeface="Calibri" panose="020F0502020204030204" pitchFamily="34" charset="0"/>
              </a:rPr>
              <a:t>relationship development</a:t>
            </a:r>
            <a:r>
              <a:rPr lang="en-US" sz="1100" dirty="0">
                <a:effectLst/>
                <a:latin typeface="Calibri" panose="020F0502020204030204" pitchFamily="34" charset="0"/>
                <a:ea typeface="Calibri" panose="020F0502020204030204" pitchFamily="34" charset="0"/>
              </a:rPr>
              <a:t>, further analysis on these two sub-areas may shed some light on the factors within these that are inherent in the final IES score</a:t>
            </a:r>
            <a:endParaRPr lang="en-US" sz="1100" dirty="0">
              <a:solidFill>
                <a:schemeClr val="bg1"/>
              </a:solidFill>
              <a:latin typeface="Calibri" panose="020F0502020204030204" pitchFamily="34" charset="0"/>
              <a:cs typeface="Calibri" panose="020F0502020204030204" pitchFamily="34" charset="0"/>
            </a:endParaRPr>
          </a:p>
        </p:txBody>
      </p:sp>
      <p:pic>
        <p:nvPicPr>
          <p:cNvPr id="1029" name="Picture 5" descr="Intercultural Environment Stock Illustrations – 8 Intercultural Environment  Stock Illustrations, Vectors &amp; Clipart - Dreamstime">
            <a:extLst>
              <a:ext uri="{FF2B5EF4-FFF2-40B4-BE49-F238E27FC236}">
                <a16:creationId xmlns:a16="http://schemas.microsoft.com/office/drawing/2014/main" id="{B0B071F0-BD49-425A-8DBC-0FFD643935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090" y="1007761"/>
            <a:ext cx="1074801" cy="1089260"/>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12" descr="A picture containing person, necktie, person, wearing&#10;&#10;Description automatically generated">
            <a:extLst>
              <a:ext uri="{FF2B5EF4-FFF2-40B4-BE49-F238E27FC236}">
                <a16:creationId xmlns:a16="http://schemas.microsoft.com/office/drawing/2014/main" id="{A71C3674-633F-4D43-B9E8-C33A6C8708BE}"/>
              </a:ext>
            </a:extLst>
          </p:cNvPr>
          <p:cNvPicPr>
            <a:picLocks noGrp="1" noChangeAspect="1"/>
          </p:cNvPicPr>
          <p:nvPr>
            <p:ph sz="quarter" idx="13"/>
          </p:nvPr>
        </p:nvPicPr>
        <p:blipFill>
          <a:blip r:embed="rId7"/>
          <a:stretch>
            <a:fillRect/>
          </a:stretch>
        </p:blipFill>
        <p:spPr>
          <a:xfrm>
            <a:off x="6920343" y="4232563"/>
            <a:ext cx="687773" cy="779944"/>
          </a:xfrm>
        </p:spPr>
      </p:pic>
    </p:spTree>
    <p:extLst>
      <p:ext uri="{BB962C8B-B14F-4D97-AF65-F5344CB8AC3E}">
        <p14:creationId xmlns:p14="http://schemas.microsoft.com/office/powerpoint/2010/main" val="169982949"/>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Template_Black-Theme_Std-Screen-2.pptx" id="{CC211354-C280-E747-9FB1-E4C91B521AFA}" vid="{66EA668E-AE88-1D4D-A6EB-6375B5A4A8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Purdue2</Template>
  <TotalTime>7952</TotalTime>
  <Words>136</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Acumin Pro ExtraCondensed</vt:lpstr>
      <vt:lpstr>Acumin Pro ExtraCondensed Smbd</vt:lpstr>
      <vt:lpstr>Acumin Pro</vt:lpstr>
      <vt:lpstr>Calibri</vt:lpstr>
      <vt:lpstr>Wingdings</vt:lpstr>
      <vt:lpstr>Acumin Pro Semibold</vt:lpstr>
      <vt:lpstr>United Sans Reg Medium</vt:lpstr>
      <vt:lpstr>Acumin Pro SemiCondensed</vt:lpstr>
      <vt:lpstr>Acumin Pro Medium</vt:lpstr>
      <vt:lpstr>United Sans Cd Md</vt:lpstr>
      <vt:lpstr>Arial</vt:lpstr>
      <vt:lpstr>Purdue2</vt:lpstr>
      <vt:lpstr>Jim Tanoos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Drake Smith, Cheryl L</dc:creator>
  <cp:lastModifiedBy>Jim Tanoos</cp:lastModifiedBy>
  <cp:revision>75</cp:revision>
  <dcterms:created xsi:type="dcterms:W3CDTF">2020-05-01T16:10:47Z</dcterms:created>
  <dcterms:modified xsi:type="dcterms:W3CDTF">2021-10-15T18:58:08Z</dcterms:modified>
</cp:coreProperties>
</file>