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84" r:id="rId3"/>
    <p:sldId id="261" r:id="rId4"/>
    <p:sldId id="286" r:id="rId5"/>
    <p:sldId id="267" r:id="rId6"/>
    <p:sldId id="262" r:id="rId7"/>
    <p:sldId id="263" r:id="rId8"/>
    <p:sldId id="268" r:id="rId9"/>
    <p:sldId id="271" r:id="rId10"/>
    <p:sldId id="270" r:id="rId11"/>
    <p:sldId id="269" r:id="rId12"/>
    <p:sldId id="272" r:id="rId13"/>
    <p:sldId id="287" r:id="rId14"/>
    <p:sldId id="278" r:id="rId15"/>
    <p:sldId id="279" r:id="rId16"/>
    <p:sldId id="280" r:id="rId17"/>
    <p:sldId id="281" r:id="rId18"/>
    <p:sldId id="282" r:id="rId19"/>
    <p:sldId id="283" r:id="rId20"/>
    <p:sldId id="264"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1" d="100"/>
          <a:sy n="101"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933E6A-81AF-44CA-998F-5290C81B729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B59B5892-2C0C-4640-85D8-4F95B8F42BDA}">
      <dgm:prSet custT="1"/>
      <dgm:spPr/>
      <dgm:t>
        <a:bodyPr/>
        <a:lstStyle/>
        <a:p>
          <a:r>
            <a:rPr lang="en-US" sz="1400" dirty="0"/>
            <a:t>Go to hubicl.org/register. </a:t>
          </a:r>
        </a:p>
      </dgm:t>
    </dgm:pt>
    <dgm:pt modelId="{62F9F3F9-9567-4376-BD65-7BD3DA31C53D}" type="parTrans" cxnId="{C801801B-F0AD-4191-BC2F-FF579C19859A}">
      <dgm:prSet/>
      <dgm:spPr/>
      <dgm:t>
        <a:bodyPr/>
        <a:lstStyle/>
        <a:p>
          <a:endParaRPr lang="en-US"/>
        </a:p>
      </dgm:t>
    </dgm:pt>
    <dgm:pt modelId="{C022461F-0462-4DF9-9614-DDA20FDF361D}" type="sibTrans" cxnId="{C801801B-F0AD-4191-BC2F-FF579C19859A}">
      <dgm:prSet/>
      <dgm:spPr/>
      <dgm:t>
        <a:bodyPr/>
        <a:lstStyle/>
        <a:p>
          <a:endParaRPr lang="en-US"/>
        </a:p>
      </dgm:t>
    </dgm:pt>
    <dgm:pt modelId="{80877BD6-17D8-4C2E-8789-0FEC26C1892D}">
      <dgm:prSet custT="1"/>
      <dgm:spPr/>
      <dgm:t>
        <a:bodyPr/>
        <a:lstStyle/>
        <a:p>
          <a:r>
            <a:rPr lang="en-US" sz="1400" dirty="0"/>
            <a:t>Answer the prompts.</a:t>
          </a:r>
        </a:p>
      </dgm:t>
    </dgm:pt>
    <dgm:pt modelId="{89794940-A28F-432F-9850-A9952FBE4D43}" type="parTrans" cxnId="{49152332-F396-4E70-A13D-2B9E33C2B4BD}">
      <dgm:prSet/>
      <dgm:spPr/>
      <dgm:t>
        <a:bodyPr/>
        <a:lstStyle/>
        <a:p>
          <a:endParaRPr lang="en-US"/>
        </a:p>
      </dgm:t>
    </dgm:pt>
    <dgm:pt modelId="{9551DDA1-5611-40D7-ADBC-8FD19AE19FAD}" type="sibTrans" cxnId="{49152332-F396-4E70-A13D-2B9E33C2B4BD}">
      <dgm:prSet/>
      <dgm:spPr/>
      <dgm:t>
        <a:bodyPr/>
        <a:lstStyle/>
        <a:p>
          <a:endParaRPr lang="en-US"/>
        </a:p>
      </dgm:t>
    </dgm:pt>
    <dgm:pt modelId="{CA52272E-DE7B-4DBE-9EF6-9A5632F02A14}">
      <dgm:prSet custT="1"/>
      <dgm:spPr/>
      <dgm:t>
        <a:bodyPr/>
        <a:lstStyle/>
        <a:p>
          <a:r>
            <a:rPr lang="en-US" sz="1400" dirty="0"/>
            <a:t>Make sure that you record your username and password for later use.</a:t>
          </a:r>
        </a:p>
      </dgm:t>
    </dgm:pt>
    <dgm:pt modelId="{1A87C5F3-1A86-4622-AC3F-07DF1F9EEE93}" type="parTrans" cxnId="{E9540F72-8697-49E5-B59D-C439D1CDF3A3}">
      <dgm:prSet/>
      <dgm:spPr/>
      <dgm:t>
        <a:bodyPr/>
        <a:lstStyle/>
        <a:p>
          <a:endParaRPr lang="en-US"/>
        </a:p>
      </dgm:t>
    </dgm:pt>
    <dgm:pt modelId="{1266AE9F-C240-4AC5-BB13-1C87918F187B}" type="sibTrans" cxnId="{E9540F72-8697-49E5-B59D-C439D1CDF3A3}">
      <dgm:prSet/>
      <dgm:spPr/>
      <dgm:t>
        <a:bodyPr/>
        <a:lstStyle/>
        <a:p>
          <a:endParaRPr lang="en-US"/>
        </a:p>
      </dgm:t>
    </dgm:pt>
    <dgm:pt modelId="{EF486410-D5D2-4D20-B5EE-7C5D30DE3AEE}">
      <dgm:prSet custT="1"/>
      <dgm:spPr/>
      <dgm:t>
        <a:bodyPr/>
        <a:lstStyle/>
        <a:p>
          <a:r>
            <a:rPr lang="en-US" sz="1400" dirty="0"/>
            <a:t>Confirm your email address in the email which you receive from hubicl.org.</a:t>
          </a:r>
        </a:p>
      </dgm:t>
    </dgm:pt>
    <dgm:pt modelId="{2C8E5E32-C191-475E-A99E-4817F892A4D1}" type="parTrans" cxnId="{58B36BD1-DA58-4639-8A97-4E68B4B37937}">
      <dgm:prSet/>
      <dgm:spPr/>
      <dgm:t>
        <a:bodyPr/>
        <a:lstStyle/>
        <a:p>
          <a:endParaRPr lang="en-US"/>
        </a:p>
      </dgm:t>
    </dgm:pt>
    <dgm:pt modelId="{BBAB1BB2-5396-4C02-AFA3-879F369DED5F}" type="sibTrans" cxnId="{58B36BD1-DA58-4639-8A97-4E68B4B37937}">
      <dgm:prSet/>
      <dgm:spPr/>
      <dgm:t>
        <a:bodyPr/>
        <a:lstStyle/>
        <a:p>
          <a:endParaRPr lang="en-US"/>
        </a:p>
      </dgm:t>
    </dgm:pt>
    <dgm:pt modelId="{5682B782-E1B9-4559-B442-FA5AD52C0D9F}">
      <dgm:prSet custT="1"/>
      <dgm:spPr/>
      <dgm:t>
        <a:bodyPr/>
        <a:lstStyle/>
        <a:p>
          <a:r>
            <a:rPr lang="en-US" sz="1400" b="1" dirty="0"/>
            <a:t>New in 2024: </a:t>
          </a:r>
          <a:r>
            <a:rPr lang="en-US" sz="1400" dirty="0"/>
            <a:t>An account will no longer be needed to use </a:t>
          </a:r>
          <a:r>
            <a:rPr lang="en-US" sz="1400" dirty="0" err="1"/>
            <a:t>HubICL</a:t>
          </a:r>
          <a:r>
            <a:rPr lang="en-US" sz="1400" dirty="0"/>
            <a:t> contents.</a:t>
          </a:r>
        </a:p>
      </dgm:t>
    </dgm:pt>
    <dgm:pt modelId="{5C10DDCA-EB47-48D2-B22F-2424DA5AA5AA}" type="parTrans" cxnId="{D931CA21-7984-4433-9A9A-B75F83DA9FAD}">
      <dgm:prSet/>
      <dgm:spPr/>
      <dgm:t>
        <a:bodyPr/>
        <a:lstStyle/>
        <a:p>
          <a:endParaRPr lang="en-US"/>
        </a:p>
      </dgm:t>
    </dgm:pt>
    <dgm:pt modelId="{9AC2B985-549A-44E3-9BD0-1174EB81E367}" type="sibTrans" cxnId="{D931CA21-7984-4433-9A9A-B75F83DA9FAD}">
      <dgm:prSet/>
      <dgm:spPr/>
      <dgm:t>
        <a:bodyPr/>
        <a:lstStyle/>
        <a:p>
          <a:endParaRPr lang="en-US"/>
        </a:p>
      </dgm:t>
    </dgm:pt>
    <dgm:pt modelId="{D2E15785-A123-4DB1-9A50-5DC3B645DFAF}" type="pres">
      <dgm:prSet presAssocID="{E7933E6A-81AF-44CA-998F-5290C81B7290}" presName="diagram" presStyleCnt="0">
        <dgm:presLayoutVars>
          <dgm:dir/>
          <dgm:resizeHandles val="exact"/>
        </dgm:presLayoutVars>
      </dgm:prSet>
      <dgm:spPr/>
    </dgm:pt>
    <dgm:pt modelId="{0F16C5E7-469B-4B46-AF4F-56DC4F4EEC73}" type="pres">
      <dgm:prSet presAssocID="{B59B5892-2C0C-4640-85D8-4F95B8F42BDA}" presName="node" presStyleLbl="node1" presStyleIdx="0" presStyleCnt="5" custScaleX="66579">
        <dgm:presLayoutVars>
          <dgm:bulletEnabled val="1"/>
        </dgm:presLayoutVars>
      </dgm:prSet>
      <dgm:spPr/>
    </dgm:pt>
    <dgm:pt modelId="{B0685789-94BD-4F98-BCC2-84C32E82979D}" type="pres">
      <dgm:prSet presAssocID="{C022461F-0462-4DF9-9614-DDA20FDF361D}" presName="sibTrans" presStyleLbl="sibTrans2D1" presStyleIdx="0" presStyleCnt="4"/>
      <dgm:spPr/>
    </dgm:pt>
    <dgm:pt modelId="{1B8610FE-F585-4960-A324-261B31C7C3BD}" type="pres">
      <dgm:prSet presAssocID="{C022461F-0462-4DF9-9614-DDA20FDF361D}" presName="connectorText" presStyleLbl="sibTrans2D1" presStyleIdx="0" presStyleCnt="4"/>
      <dgm:spPr/>
    </dgm:pt>
    <dgm:pt modelId="{A6FCEF08-00BE-4456-9883-49813AEF5E4C}" type="pres">
      <dgm:prSet presAssocID="{80877BD6-17D8-4C2E-8789-0FEC26C1892D}" presName="node" presStyleLbl="node1" presStyleIdx="1" presStyleCnt="5">
        <dgm:presLayoutVars>
          <dgm:bulletEnabled val="1"/>
        </dgm:presLayoutVars>
      </dgm:prSet>
      <dgm:spPr/>
    </dgm:pt>
    <dgm:pt modelId="{D367B89B-6A8D-427F-AB41-C3C97E4C52D7}" type="pres">
      <dgm:prSet presAssocID="{9551DDA1-5611-40D7-ADBC-8FD19AE19FAD}" presName="sibTrans" presStyleLbl="sibTrans2D1" presStyleIdx="1" presStyleCnt="4"/>
      <dgm:spPr/>
    </dgm:pt>
    <dgm:pt modelId="{BA8FCD73-7986-44BB-A1C8-5DED3C9C895E}" type="pres">
      <dgm:prSet presAssocID="{9551DDA1-5611-40D7-ADBC-8FD19AE19FAD}" presName="connectorText" presStyleLbl="sibTrans2D1" presStyleIdx="1" presStyleCnt="4"/>
      <dgm:spPr/>
    </dgm:pt>
    <dgm:pt modelId="{D3C7D6DB-293A-45E0-9D4C-4AA532371D26}" type="pres">
      <dgm:prSet presAssocID="{CA52272E-DE7B-4DBE-9EF6-9A5632F02A14}" presName="node" presStyleLbl="node1" presStyleIdx="2" presStyleCnt="5" custScaleX="137099" custScaleY="174743">
        <dgm:presLayoutVars>
          <dgm:bulletEnabled val="1"/>
        </dgm:presLayoutVars>
      </dgm:prSet>
      <dgm:spPr/>
    </dgm:pt>
    <dgm:pt modelId="{8319F02D-0A8D-425F-A5D6-8EB24BCDDCD2}" type="pres">
      <dgm:prSet presAssocID="{1266AE9F-C240-4AC5-BB13-1C87918F187B}" presName="sibTrans" presStyleLbl="sibTrans2D1" presStyleIdx="2" presStyleCnt="4"/>
      <dgm:spPr/>
    </dgm:pt>
    <dgm:pt modelId="{6A9D3C92-2071-4B49-8F9D-50F9E0A50F30}" type="pres">
      <dgm:prSet presAssocID="{1266AE9F-C240-4AC5-BB13-1C87918F187B}" presName="connectorText" presStyleLbl="sibTrans2D1" presStyleIdx="2" presStyleCnt="4"/>
      <dgm:spPr/>
    </dgm:pt>
    <dgm:pt modelId="{9674EBF2-2064-44DF-ACC7-AA44868E09C5}" type="pres">
      <dgm:prSet presAssocID="{EF486410-D5D2-4D20-B5EE-7C5D30DE3AEE}" presName="node" presStyleLbl="node1" presStyleIdx="3" presStyleCnt="5" custScaleX="128351" custScaleY="147632">
        <dgm:presLayoutVars>
          <dgm:bulletEnabled val="1"/>
        </dgm:presLayoutVars>
      </dgm:prSet>
      <dgm:spPr/>
    </dgm:pt>
    <dgm:pt modelId="{4FAC27D5-BB71-4D46-8195-86EE393DF9C8}" type="pres">
      <dgm:prSet presAssocID="{BBAB1BB2-5396-4C02-AFA3-879F369DED5F}" presName="sibTrans" presStyleLbl="sibTrans2D1" presStyleIdx="3" presStyleCnt="4"/>
      <dgm:spPr/>
    </dgm:pt>
    <dgm:pt modelId="{240310A4-EACF-4975-ACDC-C0B3ED5CE55E}" type="pres">
      <dgm:prSet presAssocID="{BBAB1BB2-5396-4C02-AFA3-879F369DED5F}" presName="connectorText" presStyleLbl="sibTrans2D1" presStyleIdx="3" presStyleCnt="4"/>
      <dgm:spPr/>
    </dgm:pt>
    <dgm:pt modelId="{154AB2DA-978F-4357-A04A-88739643C9ED}" type="pres">
      <dgm:prSet presAssocID="{5682B782-E1B9-4559-B442-FA5AD52C0D9F}" presName="node" presStyleLbl="node1" presStyleIdx="4" presStyleCnt="5" custScaleX="128427" custScaleY="238442">
        <dgm:presLayoutVars>
          <dgm:bulletEnabled val="1"/>
        </dgm:presLayoutVars>
      </dgm:prSet>
      <dgm:spPr/>
    </dgm:pt>
  </dgm:ptLst>
  <dgm:cxnLst>
    <dgm:cxn modelId="{AE22D505-A32E-4B24-8E4A-02E370FF0A96}" type="presOf" srcId="{9551DDA1-5611-40D7-ADBC-8FD19AE19FAD}" destId="{BA8FCD73-7986-44BB-A1C8-5DED3C9C895E}" srcOrd="1" destOrd="0" presId="urn:microsoft.com/office/officeart/2005/8/layout/process5"/>
    <dgm:cxn modelId="{92FB4910-C84E-4BD6-8CAD-A823DD92CA5C}" type="presOf" srcId="{BBAB1BB2-5396-4C02-AFA3-879F369DED5F}" destId="{4FAC27D5-BB71-4D46-8195-86EE393DF9C8}" srcOrd="0" destOrd="0" presId="urn:microsoft.com/office/officeart/2005/8/layout/process5"/>
    <dgm:cxn modelId="{C801801B-F0AD-4191-BC2F-FF579C19859A}" srcId="{E7933E6A-81AF-44CA-998F-5290C81B7290}" destId="{B59B5892-2C0C-4640-85D8-4F95B8F42BDA}" srcOrd="0" destOrd="0" parTransId="{62F9F3F9-9567-4376-BD65-7BD3DA31C53D}" sibTransId="{C022461F-0462-4DF9-9614-DDA20FDF361D}"/>
    <dgm:cxn modelId="{D931CA21-7984-4433-9A9A-B75F83DA9FAD}" srcId="{E7933E6A-81AF-44CA-998F-5290C81B7290}" destId="{5682B782-E1B9-4559-B442-FA5AD52C0D9F}" srcOrd="4" destOrd="0" parTransId="{5C10DDCA-EB47-48D2-B22F-2424DA5AA5AA}" sibTransId="{9AC2B985-549A-44E3-9BD0-1174EB81E367}"/>
    <dgm:cxn modelId="{49152332-F396-4E70-A13D-2B9E33C2B4BD}" srcId="{E7933E6A-81AF-44CA-998F-5290C81B7290}" destId="{80877BD6-17D8-4C2E-8789-0FEC26C1892D}" srcOrd="1" destOrd="0" parTransId="{89794940-A28F-432F-9850-A9952FBE4D43}" sibTransId="{9551DDA1-5611-40D7-ADBC-8FD19AE19FAD}"/>
    <dgm:cxn modelId="{36424A4A-E83F-4CE3-A13A-403BC52B2FE9}" type="presOf" srcId="{E7933E6A-81AF-44CA-998F-5290C81B7290}" destId="{D2E15785-A123-4DB1-9A50-5DC3B645DFAF}" srcOrd="0" destOrd="0" presId="urn:microsoft.com/office/officeart/2005/8/layout/process5"/>
    <dgm:cxn modelId="{E9540F72-8697-49E5-B59D-C439D1CDF3A3}" srcId="{E7933E6A-81AF-44CA-998F-5290C81B7290}" destId="{CA52272E-DE7B-4DBE-9EF6-9A5632F02A14}" srcOrd="2" destOrd="0" parTransId="{1A87C5F3-1A86-4622-AC3F-07DF1F9EEE93}" sibTransId="{1266AE9F-C240-4AC5-BB13-1C87918F187B}"/>
    <dgm:cxn modelId="{B859B49C-58AB-4DA0-82E3-4BAFAD454340}" type="presOf" srcId="{CA52272E-DE7B-4DBE-9EF6-9A5632F02A14}" destId="{D3C7D6DB-293A-45E0-9D4C-4AA532371D26}" srcOrd="0" destOrd="0" presId="urn:microsoft.com/office/officeart/2005/8/layout/process5"/>
    <dgm:cxn modelId="{448B36A3-4CE9-4FD7-A095-63B28427F0D6}" type="presOf" srcId="{BBAB1BB2-5396-4C02-AFA3-879F369DED5F}" destId="{240310A4-EACF-4975-ACDC-C0B3ED5CE55E}" srcOrd="1" destOrd="0" presId="urn:microsoft.com/office/officeart/2005/8/layout/process5"/>
    <dgm:cxn modelId="{2FF679AC-9908-4ADB-AC97-29E819877665}" type="presOf" srcId="{C022461F-0462-4DF9-9614-DDA20FDF361D}" destId="{1B8610FE-F585-4960-A324-261B31C7C3BD}" srcOrd="1" destOrd="0" presId="urn:microsoft.com/office/officeart/2005/8/layout/process5"/>
    <dgm:cxn modelId="{FD3FACB0-3709-4734-B351-4AB34C79EDB5}" type="presOf" srcId="{80877BD6-17D8-4C2E-8789-0FEC26C1892D}" destId="{A6FCEF08-00BE-4456-9883-49813AEF5E4C}" srcOrd="0" destOrd="0" presId="urn:microsoft.com/office/officeart/2005/8/layout/process5"/>
    <dgm:cxn modelId="{33AA3AC0-FBBE-4485-9DBF-B86B0065D82D}" type="presOf" srcId="{EF486410-D5D2-4D20-B5EE-7C5D30DE3AEE}" destId="{9674EBF2-2064-44DF-ACC7-AA44868E09C5}" srcOrd="0" destOrd="0" presId="urn:microsoft.com/office/officeart/2005/8/layout/process5"/>
    <dgm:cxn modelId="{88D5B6C2-C53C-4676-9DF1-1D276EDC53E6}" type="presOf" srcId="{1266AE9F-C240-4AC5-BB13-1C87918F187B}" destId="{8319F02D-0A8D-425F-A5D6-8EB24BCDDCD2}" srcOrd="0" destOrd="0" presId="urn:microsoft.com/office/officeart/2005/8/layout/process5"/>
    <dgm:cxn modelId="{28A747C4-3244-40DD-AE9A-835CFA44627C}" type="presOf" srcId="{1266AE9F-C240-4AC5-BB13-1C87918F187B}" destId="{6A9D3C92-2071-4B49-8F9D-50F9E0A50F30}" srcOrd="1" destOrd="0" presId="urn:microsoft.com/office/officeart/2005/8/layout/process5"/>
    <dgm:cxn modelId="{1A82E0C4-08E1-4672-8B9C-6A93AA86589B}" type="presOf" srcId="{9551DDA1-5611-40D7-ADBC-8FD19AE19FAD}" destId="{D367B89B-6A8D-427F-AB41-C3C97E4C52D7}" srcOrd="0" destOrd="0" presId="urn:microsoft.com/office/officeart/2005/8/layout/process5"/>
    <dgm:cxn modelId="{CC8FFFC6-281E-4BFD-9B4A-62C4BC695A70}" type="presOf" srcId="{B59B5892-2C0C-4640-85D8-4F95B8F42BDA}" destId="{0F16C5E7-469B-4B46-AF4F-56DC4F4EEC73}" srcOrd="0" destOrd="0" presId="urn:microsoft.com/office/officeart/2005/8/layout/process5"/>
    <dgm:cxn modelId="{339DBCD0-C351-4ABC-A550-E32A5A9F5674}" type="presOf" srcId="{C022461F-0462-4DF9-9614-DDA20FDF361D}" destId="{B0685789-94BD-4F98-BCC2-84C32E82979D}" srcOrd="0" destOrd="0" presId="urn:microsoft.com/office/officeart/2005/8/layout/process5"/>
    <dgm:cxn modelId="{58B36BD1-DA58-4639-8A97-4E68B4B37937}" srcId="{E7933E6A-81AF-44CA-998F-5290C81B7290}" destId="{EF486410-D5D2-4D20-B5EE-7C5D30DE3AEE}" srcOrd="3" destOrd="0" parTransId="{2C8E5E32-C191-475E-A99E-4817F892A4D1}" sibTransId="{BBAB1BB2-5396-4C02-AFA3-879F369DED5F}"/>
    <dgm:cxn modelId="{B925E4DC-7D2F-4AC8-BE4F-77E4ECBF6D55}" type="presOf" srcId="{5682B782-E1B9-4559-B442-FA5AD52C0D9F}" destId="{154AB2DA-978F-4357-A04A-88739643C9ED}" srcOrd="0" destOrd="0" presId="urn:microsoft.com/office/officeart/2005/8/layout/process5"/>
    <dgm:cxn modelId="{86075CF1-F204-423C-B09C-695DC691C260}" type="presParOf" srcId="{D2E15785-A123-4DB1-9A50-5DC3B645DFAF}" destId="{0F16C5E7-469B-4B46-AF4F-56DC4F4EEC73}" srcOrd="0" destOrd="0" presId="urn:microsoft.com/office/officeart/2005/8/layout/process5"/>
    <dgm:cxn modelId="{6372F23A-8392-4C4E-8EA6-D8F80A4D415E}" type="presParOf" srcId="{D2E15785-A123-4DB1-9A50-5DC3B645DFAF}" destId="{B0685789-94BD-4F98-BCC2-84C32E82979D}" srcOrd="1" destOrd="0" presId="urn:microsoft.com/office/officeart/2005/8/layout/process5"/>
    <dgm:cxn modelId="{B09DDC89-569E-4A05-81FC-3A116BE93D82}" type="presParOf" srcId="{B0685789-94BD-4F98-BCC2-84C32E82979D}" destId="{1B8610FE-F585-4960-A324-261B31C7C3BD}" srcOrd="0" destOrd="0" presId="urn:microsoft.com/office/officeart/2005/8/layout/process5"/>
    <dgm:cxn modelId="{59D7A38C-771A-4677-A4F2-395B394A3EA3}" type="presParOf" srcId="{D2E15785-A123-4DB1-9A50-5DC3B645DFAF}" destId="{A6FCEF08-00BE-4456-9883-49813AEF5E4C}" srcOrd="2" destOrd="0" presId="urn:microsoft.com/office/officeart/2005/8/layout/process5"/>
    <dgm:cxn modelId="{553EBA81-30C5-44D7-863F-FBB2C29894F0}" type="presParOf" srcId="{D2E15785-A123-4DB1-9A50-5DC3B645DFAF}" destId="{D367B89B-6A8D-427F-AB41-C3C97E4C52D7}" srcOrd="3" destOrd="0" presId="urn:microsoft.com/office/officeart/2005/8/layout/process5"/>
    <dgm:cxn modelId="{75196ADB-402E-4A9A-A9AF-27E0E55043B9}" type="presParOf" srcId="{D367B89B-6A8D-427F-AB41-C3C97E4C52D7}" destId="{BA8FCD73-7986-44BB-A1C8-5DED3C9C895E}" srcOrd="0" destOrd="0" presId="urn:microsoft.com/office/officeart/2005/8/layout/process5"/>
    <dgm:cxn modelId="{4E4C306A-0025-4695-B9C3-D308FB41A5F3}" type="presParOf" srcId="{D2E15785-A123-4DB1-9A50-5DC3B645DFAF}" destId="{D3C7D6DB-293A-45E0-9D4C-4AA532371D26}" srcOrd="4" destOrd="0" presId="urn:microsoft.com/office/officeart/2005/8/layout/process5"/>
    <dgm:cxn modelId="{329A4360-39A7-4969-85A0-DA30E1929287}" type="presParOf" srcId="{D2E15785-A123-4DB1-9A50-5DC3B645DFAF}" destId="{8319F02D-0A8D-425F-A5D6-8EB24BCDDCD2}" srcOrd="5" destOrd="0" presId="urn:microsoft.com/office/officeart/2005/8/layout/process5"/>
    <dgm:cxn modelId="{8A2006F3-1F3A-4062-943F-17BDE0A5D11D}" type="presParOf" srcId="{8319F02D-0A8D-425F-A5D6-8EB24BCDDCD2}" destId="{6A9D3C92-2071-4B49-8F9D-50F9E0A50F30}" srcOrd="0" destOrd="0" presId="urn:microsoft.com/office/officeart/2005/8/layout/process5"/>
    <dgm:cxn modelId="{6E353162-59C0-43C2-872B-378901B83FC8}" type="presParOf" srcId="{D2E15785-A123-4DB1-9A50-5DC3B645DFAF}" destId="{9674EBF2-2064-44DF-ACC7-AA44868E09C5}" srcOrd="6" destOrd="0" presId="urn:microsoft.com/office/officeart/2005/8/layout/process5"/>
    <dgm:cxn modelId="{AD14D65B-4D3E-498A-8DCD-27F37B8977D2}" type="presParOf" srcId="{D2E15785-A123-4DB1-9A50-5DC3B645DFAF}" destId="{4FAC27D5-BB71-4D46-8195-86EE393DF9C8}" srcOrd="7" destOrd="0" presId="urn:microsoft.com/office/officeart/2005/8/layout/process5"/>
    <dgm:cxn modelId="{7B0960AC-658C-4F95-A2FC-6F997E5198D0}" type="presParOf" srcId="{4FAC27D5-BB71-4D46-8195-86EE393DF9C8}" destId="{240310A4-EACF-4975-ACDC-C0B3ED5CE55E}" srcOrd="0" destOrd="0" presId="urn:microsoft.com/office/officeart/2005/8/layout/process5"/>
    <dgm:cxn modelId="{C2751EDE-359F-46F4-B0FD-B9D953F56D98}" type="presParOf" srcId="{D2E15785-A123-4DB1-9A50-5DC3B645DFAF}" destId="{154AB2DA-978F-4357-A04A-88739643C9ED}"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51826F-C40B-4408-808B-5C4D059304B9}"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D67DCAF5-0D88-45CF-9909-2443F1D202BC}">
      <dgm:prSet/>
      <dgm:spPr/>
      <dgm:t>
        <a:bodyPr/>
        <a:lstStyle/>
        <a:p>
          <a:r>
            <a:rPr lang="en-US" dirty="0"/>
            <a:t>In the beginning your students didn’t seem to have much curiosity about one another. They’ve developed some intercultural curiosity and are willing to ask questions about one another’s background, culture, etc.  But now it seems like they are almost too willing. Some of the questions are coming across as insensitive, ineffective, and some are just downright inappropriate.</a:t>
          </a:r>
        </a:p>
      </dgm:t>
    </dgm:pt>
    <dgm:pt modelId="{8BE282BB-7F1F-4B49-B827-326624F97067}" type="parTrans" cxnId="{E5EFD6B4-A57B-4505-B7D9-28B16D794A3B}">
      <dgm:prSet/>
      <dgm:spPr/>
      <dgm:t>
        <a:bodyPr/>
        <a:lstStyle/>
        <a:p>
          <a:endParaRPr lang="en-US"/>
        </a:p>
      </dgm:t>
    </dgm:pt>
    <dgm:pt modelId="{07E1A2C3-8E52-4DEB-89D4-EBF3A0C06EFA}" type="sibTrans" cxnId="{E5EFD6B4-A57B-4505-B7D9-28B16D794A3B}">
      <dgm:prSet/>
      <dgm:spPr/>
      <dgm:t>
        <a:bodyPr/>
        <a:lstStyle/>
        <a:p>
          <a:endParaRPr lang="en-US"/>
        </a:p>
      </dgm:t>
    </dgm:pt>
    <dgm:pt modelId="{38885482-6854-4800-921D-CC7CEDAD6A77}">
      <dgm:prSet/>
      <dgm:spPr/>
      <dgm:t>
        <a:bodyPr/>
        <a:lstStyle/>
        <a:p>
          <a:r>
            <a:rPr lang="en-US" dirty="0"/>
            <a:t>How would you search in the </a:t>
          </a:r>
          <a:r>
            <a:rPr lang="en-US" dirty="0" err="1"/>
            <a:t>HubICL</a:t>
          </a:r>
          <a:r>
            <a:rPr lang="en-US" dirty="0"/>
            <a:t> for an activity that might proactively address this problem without squashing the gains your group has made?</a:t>
          </a:r>
        </a:p>
      </dgm:t>
    </dgm:pt>
    <dgm:pt modelId="{C30C5B60-F881-4823-B708-98D26494B606}" type="parTrans" cxnId="{76A2C22D-7AC6-4B55-A3C5-6C50F9F5DC09}">
      <dgm:prSet/>
      <dgm:spPr/>
      <dgm:t>
        <a:bodyPr/>
        <a:lstStyle/>
        <a:p>
          <a:endParaRPr lang="en-US"/>
        </a:p>
      </dgm:t>
    </dgm:pt>
    <dgm:pt modelId="{9313B738-646C-4131-BA73-9F46DBFF9C81}" type="sibTrans" cxnId="{76A2C22D-7AC6-4B55-A3C5-6C50F9F5DC09}">
      <dgm:prSet/>
      <dgm:spPr/>
      <dgm:t>
        <a:bodyPr/>
        <a:lstStyle/>
        <a:p>
          <a:endParaRPr lang="en-US"/>
        </a:p>
      </dgm:t>
    </dgm:pt>
    <dgm:pt modelId="{D311FDE1-5B53-4014-8D8F-DF1B530A8DD5}" type="pres">
      <dgm:prSet presAssocID="{EA51826F-C40B-4408-808B-5C4D059304B9}" presName="hierChild1" presStyleCnt="0">
        <dgm:presLayoutVars>
          <dgm:chPref val="1"/>
          <dgm:dir/>
          <dgm:animOne val="branch"/>
          <dgm:animLvl val="lvl"/>
          <dgm:resizeHandles/>
        </dgm:presLayoutVars>
      </dgm:prSet>
      <dgm:spPr/>
    </dgm:pt>
    <dgm:pt modelId="{CFF94E23-C276-42B0-92A8-094381E58479}" type="pres">
      <dgm:prSet presAssocID="{D67DCAF5-0D88-45CF-9909-2443F1D202BC}" presName="hierRoot1" presStyleCnt="0"/>
      <dgm:spPr/>
    </dgm:pt>
    <dgm:pt modelId="{53C3ACBB-705F-4563-A405-DB91C227EEDB}" type="pres">
      <dgm:prSet presAssocID="{D67DCAF5-0D88-45CF-9909-2443F1D202BC}" presName="composite" presStyleCnt="0"/>
      <dgm:spPr/>
    </dgm:pt>
    <dgm:pt modelId="{77EEFE51-54C7-4A63-A873-631ACBD51104}" type="pres">
      <dgm:prSet presAssocID="{D67DCAF5-0D88-45CF-9909-2443F1D202BC}" presName="background" presStyleLbl="node0" presStyleIdx="0" presStyleCnt="2"/>
      <dgm:spPr/>
    </dgm:pt>
    <dgm:pt modelId="{FAA18F79-DDBB-47CA-AA04-69E154F6CC15}" type="pres">
      <dgm:prSet presAssocID="{D67DCAF5-0D88-45CF-9909-2443F1D202BC}" presName="text" presStyleLbl="fgAcc0" presStyleIdx="0" presStyleCnt="2">
        <dgm:presLayoutVars>
          <dgm:chPref val="3"/>
        </dgm:presLayoutVars>
      </dgm:prSet>
      <dgm:spPr/>
    </dgm:pt>
    <dgm:pt modelId="{C093BEFD-3766-4893-913F-0A98AE5A6586}" type="pres">
      <dgm:prSet presAssocID="{D67DCAF5-0D88-45CF-9909-2443F1D202BC}" presName="hierChild2" presStyleCnt="0"/>
      <dgm:spPr/>
    </dgm:pt>
    <dgm:pt modelId="{FDCB2B18-8616-4A21-ACB1-F37657D34212}" type="pres">
      <dgm:prSet presAssocID="{38885482-6854-4800-921D-CC7CEDAD6A77}" presName="hierRoot1" presStyleCnt="0"/>
      <dgm:spPr/>
    </dgm:pt>
    <dgm:pt modelId="{3AA48C72-A8A3-4A94-A68E-C0C5ACFDE09C}" type="pres">
      <dgm:prSet presAssocID="{38885482-6854-4800-921D-CC7CEDAD6A77}" presName="composite" presStyleCnt="0"/>
      <dgm:spPr/>
    </dgm:pt>
    <dgm:pt modelId="{2332BB3D-9EEA-4D5D-BF1C-21C809300D7A}" type="pres">
      <dgm:prSet presAssocID="{38885482-6854-4800-921D-CC7CEDAD6A77}" presName="background" presStyleLbl="node0" presStyleIdx="1" presStyleCnt="2"/>
      <dgm:spPr/>
    </dgm:pt>
    <dgm:pt modelId="{141CA3AD-29BF-4944-980D-584F504CE36D}" type="pres">
      <dgm:prSet presAssocID="{38885482-6854-4800-921D-CC7CEDAD6A77}" presName="text" presStyleLbl="fgAcc0" presStyleIdx="1" presStyleCnt="2">
        <dgm:presLayoutVars>
          <dgm:chPref val="3"/>
        </dgm:presLayoutVars>
      </dgm:prSet>
      <dgm:spPr/>
    </dgm:pt>
    <dgm:pt modelId="{589A36DB-828D-459F-A2DE-A3ED25CF12C4}" type="pres">
      <dgm:prSet presAssocID="{38885482-6854-4800-921D-CC7CEDAD6A77}" presName="hierChild2" presStyleCnt="0"/>
      <dgm:spPr/>
    </dgm:pt>
  </dgm:ptLst>
  <dgm:cxnLst>
    <dgm:cxn modelId="{F575DB1B-4F05-459E-9E0D-B8F2E110EE8F}" type="presOf" srcId="{D67DCAF5-0D88-45CF-9909-2443F1D202BC}" destId="{FAA18F79-DDBB-47CA-AA04-69E154F6CC15}" srcOrd="0" destOrd="0" presId="urn:microsoft.com/office/officeart/2005/8/layout/hierarchy1"/>
    <dgm:cxn modelId="{76A2C22D-7AC6-4B55-A3C5-6C50F9F5DC09}" srcId="{EA51826F-C40B-4408-808B-5C4D059304B9}" destId="{38885482-6854-4800-921D-CC7CEDAD6A77}" srcOrd="1" destOrd="0" parTransId="{C30C5B60-F881-4823-B708-98D26494B606}" sibTransId="{9313B738-646C-4131-BA73-9F46DBFF9C81}"/>
    <dgm:cxn modelId="{23B29552-F97D-498C-9F3A-0348F01E2345}" type="presOf" srcId="{38885482-6854-4800-921D-CC7CEDAD6A77}" destId="{141CA3AD-29BF-4944-980D-584F504CE36D}" srcOrd="0" destOrd="0" presId="urn:microsoft.com/office/officeart/2005/8/layout/hierarchy1"/>
    <dgm:cxn modelId="{40085E97-6AFF-4BB9-BABB-EBA6F052D11C}" type="presOf" srcId="{EA51826F-C40B-4408-808B-5C4D059304B9}" destId="{D311FDE1-5B53-4014-8D8F-DF1B530A8DD5}" srcOrd="0" destOrd="0" presId="urn:microsoft.com/office/officeart/2005/8/layout/hierarchy1"/>
    <dgm:cxn modelId="{E5EFD6B4-A57B-4505-B7D9-28B16D794A3B}" srcId="{EA51826F-C40B-4408-808B-5C4D059304B9}" destId="{D67DCAF5-0D88-45CF-9909-2443F1D202BC}" srcOrd="0" destOrd="0" parTransId="{8BE282BB-7F1F-4B49-B827-326624F97067}" sibTransId="{07E1A2C3-8E52-4DEB-89D4-EBF3A0C06EFA}"/>
    <dgm:cxn modelId="{62F3ED2A-F0CA-4F14-837C-509581A9CE19}" type="presParOf" srcId="{D311FDE1-5B53-4014-8D8F-DF1B530A8DD5}" destId="{CFF94E23-C276-42B0-92A8-094381E58479}" srcOrd="0" destOrd="0" presId="urn:microsoft.com/office/officeart/2005/8/layout/hierarchy1"/>
    <dgm:cxn modelId="{18CB0058-8E2B-48B6-9FAA-534A1E15037B}" type="presParOf" srcId="{CFF94E23-C276-42B0-92A8-094381E58479}" destId="{53C3ACBB-705F-4563-A405-DB91C227EEDB}" srcOrd="0" destOrd="0" presId="urn:microsoft.com/office/officeart/2005/8/layout/hierarchy1"/>
    <dgm:cxn modelId="{842FD97F-95B9-42A9-8838-E3CA2A1CF86C}" type="presParOf" srcId="{53C3ACBB-705F-4563-A405-DB91C227EEDB}" destId="{77EEFE51-54C7-4A63-A873-631ACBD51104}" srcOrd="0" destOrd="0" presId="urn:microsoft.com/office/officeart/2005/8/layout/hierarchy1"/>
    <dgm:cxn modelId="{88B6EBC2-2620-4D70-8682-C0387C607264}" type="presParOf" srcId="{53C3ACBB-705F-4563-A405-DB91C227EEDB}" destId="{FAA18F79-DDBB-47CA-AA04-69E154F6CC15}" srcOrd="1" destOrd="0" presId="urn:microsoft.com/office/officeart/2005/8/layout/hierarchy1"/>
    <dgm:cxn modelId="{D8BE93C5-3769-4586-9DF8-71CE3039FB3B}" type="presParOf" srcId="{CFF94E23-C276-42B0-92A8-094381E58479}" destId="{C093BEFD-3766-4893-913F-0A98AE5A6586}" srcOrd="1" destOrd="0" presId="urn:microsoft.com/office/officeart/2005/8/layout/hierarchy1"/>
    <dgm:cxn modelId="{7CF3306E-0989-4A56-B74B-A10CAB8A6B81}" type="presParOf" srcId="{D311FDE1-5B53-4014-8D8F-DF1B530A8DD5}" destId="{FDCB2B18-8616-4A21-ACB1-F37657D34212}" srcOrd="1" destOrd="0" presId="urn:microsoft.com/office/officeart/2005/8/layout/hierarchy1"/>
    <dgm:cxn modelId="{9125220B-E345-4CF3-8CAF-B7951FFCCCE0}" type="presParOf" srcId="{FDCB2B18-8616-4A21-ACB1-F37657D34212}" destId="{3AA48C72-A8A3-4A94-A68E-C0C5ACFDE09C}" srcOrd="0" destOrd="0" presId="urn:microsoft.com/office/officeart/2005/8/layout/hierarchy1"/>
    <dgm:cxn modelId="{6A6CAA7B-5A6C-4CCA-BB4F-85F1A9EF86EA}" type="presParOf" srcId="{3AA48C72-A8A3-4A94-A68E-C0C5ACFDE09C}" destId="{2332BB3D-9EEA-4D5D-BF1C-21C809300D7A}" srcOrd="0" destOrd="0" presId="urn:microsoft.com/office/officeart/2005/8/layout/hierarchy1"/>
    <dgm:cxn modelId="{AF84D1B2-4DF3-4718-8AEB-E79A29ABAE40}" type="presParOf" srcId="{3AA48C72-A8A3-4A94-A68E-C0C5ACFDE09C}" destId="{141CA3AD-29BF-4944-980D-584F504CE36D}" srcOrd="1" destOrd="0" presId="urn:microsoft.com/office/officeart/2005/8/layout/hierarchy1"/>
    <dgm:cxn modelId="{54498136-D604-4584-8A49-6659050E6BF2}" type="presParOf" srcId="{FDCB2B18-8616-4A21-ACB1-F37657D34212}" destId="{589A36DB-828D-459F-A2DE-A3ED25CF12C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53A676-26E5-40FD-A1E5-F8A04B9159CA}"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75796FD0-ECA6-4978-9BFA-2DF4411636C9}">
      <dgm:prSet/>
      <dgm:spPr/>
      <dgm:t>
        <a:bodyPr/>
        <a:lstStyle/>
        <a:p>
          <a:r>
            <a:rPr lang="en-US"/>
            <a:t>Use anything that you see at no cost.</a:t>
          </a:r>
        </a:p>
      </dgm:t>
    </dgm:pt>
    <dgm:pt modelId="{8CD038E6-7AF5-43A9-A9B3-E4089994FABF}" type="parTrans" cxnId="{CEF953EA-1942-45EB-A860-963C429C5E8B}">
      <dgm:prSet/>
      <dgm:spPr/>
      <dgm:t>
        <a:bodyPr/>
        <a:lstStyle/>
        <a:p>
          <a:endParaRPr lang="en-US"/>
        </a:p>
      </dgm:t>
    </dgm:pt>
    <dgm:pt modelId="{E8B32588-F2C4-430C-88BF-4ADB96998701}" type="sibTrans" cxnId="{CEF953EA-1942-45EB-A860-963C429C5E8B}">
      <dgm:prSet phldrT="1" phldr="0"/>
      <dgm:spPr/>
      <dgm:t>
        <a:bodyPr/>
        <a:lstStyle/>
        <a:p>
          <a:r>
            <a:rPr lang="en-US"/>
            <a:t>1</a:t>
          </a:r>
        </a:p>
      </dgm:t>
    </dgm:pt>
    <dgm:pt modelId="{3EF8E206-1060-4E9C-AB00-BD4750E62A6E}">
      <dgm:prSet/>
      <dgm:spPr/>
      <dgm:t>
        <a:bodyPr/>
        <a:lstStyle/>
        <a:p>
          <a:r>
            <a:rPr lang="en-US" dirty="0"/>
            <a:t>Replace the </a:t>
          </a:r>
          <a:r>
            <a:rPr lang="en-US" dirty="0" err="1"/>
            <a:t>HubICL</a:t>
          </a:r>
          <a:r>
            <a:rPr lang="en-US" dirty="0"/>
            <a:t> branding with your own branding if you like. (It’s just there to remind you where you got the materials.)</a:t>
          </a:r>
        </a:p>
      </dgm:t>
    </dgm:pt>
    <dgm:pt modelId="{AB945F90-81C5-45DF-BE63-53A8A09D5647}" type="parTrans" cxnId="{2A451B7B-30BD-41F0-9350-2E1433A76703}">
      <dgm:prSet/>
      <dgm:spPr/>
      <dgm:t>
        <a:bodyPr/>
        <a:lstStyle/>
        <a:p>
          <a:endParaRPr lang="en-US"/>
        </a:p>
      </dgm:t>
    </dgm:pt>
    <dgm:pt modelId="{A7F2EEFF-C799-4215-AAAD-0E91719E6F82}" type="sibTrans" cxnId="{2A451B7B-30BD-41F0-9350-2E1433A76703}">
      <dgm:prSet phldrT="2" phldr="0"/>
      <dgm:spPr/>
      <dgm:t>
        <a:bodyPr/>
        <a:lstStyle/>
        <a:p>
          <a:r>
            <a:rPr lang="en-US"/>
            <a:t>2</a:t>
          </a:r>
        </a:p>
      </dgm:t>
    </dgm:pt>
    <dgm:pt modelId="{D6814B90-790D-405E-9CE9-F2E91D5A8034}">
      <dgm:prSet/>
      <dgm:spPr/>
      <dgm:t>
        <a:bodyPr/>
        <a:lstStyle/>
        <a:p>
          <a:r>
            <a:rPr lang="en-US"/>
            <a:t>No need to reference the HubICL in any way. We play the same role as a library.</a:t>
          </a:r>
        </a:p>
      </dgm:t>
    </dgm:pt>
    <dgm:pt modelId="{51FCD759-1C13-4862-8513-2FA5A8D0D5B9}" type="parTrans" cxnId="{A3827718-E398-4103-92AD-22B364D8020A}">
      <dgm:prSet/>
      <dgm:spPr/>
      <dgm:t>
        <a:bodyPr/>
        <a:lstStyle/>
        <a:p>
          <a:endParaRPr lang="en-US"/>
        </a:p>
      </dgm:t>
    </dgm:pt>
    <dgm:pt modelId="{9AAF0942-EE2D-401F-877D-3F9C92280AAD}" type="sibTrans" cxnId="{A3827718-E398-4103-92AD-22B364D8020A}">
      <dgm:prSet phldrT="3" phldr="0"/>
      <dgm:spPr/>
      <dgm:t>
        <a:bodyPr/>
        <a:lstStyle/>
        <a:p>
          <a:r>
            <a:rPr lang="en-US"/>
            <a:t>3</a:t>
          </a:r>
        </a:p>
      </dgm:t>
    </dgm:pt>
    <dgm:pt modelId="{15ECEA79-F505-4C61-89C7-107DBF0A7AD3}" type="pres">
      <dgm:prSet presAssocID="{5953A676-26E5-40FD-A1E5-F8A04B9159CA}" presName="Name0" presStyleCnt="0">
        <dgm:presLayoutVars>
          <dgm:animLvl val="lvl"/>
          <dgm:resizeHandles val="exact"/>
        </dgm:presLayoutVars>
      </dgm:prSet>
      <dgm:spPr/>
    </dgm:pt>
    <dgm:pt modelId="{0E2234BD-01FF-4615-9D77-EA863E4D7342}" type="pres">
      <dgm:prSet presAssocID="{75796FD0-ECA6-4978-9BFA-2DF4411636C9}" presName="compositeNode" presStyleCnt="0">
        <dgm:presLayoutVars>
          <dgm:bulletEnabled val="1"/>
        </dgm:presLayoutVars>
      </dgm:prSet>
      <dgm:spPr/>
    </dgm:pt>
    <dgm:pt modelId="{0550219C-981B-4E08-B34C-1C1C93E39F1D}" type="pres">
      <dgm:prSet presAssocID="{75796FD0-ECA6-4978-9BFA-2DF4411636C9}" presName="bgRect" presStyleLbl="bgAccFollowNode1" presStyleIdx="0" presStyleCnt="3"/>
      <dgm:spPr/>
    </dgm:pt>
    <dgm:pt modelId="{35726C39-956F-4370-859B-3E149A0D2A6C}" type="pres">
      <dgm:prSet presAssocID="{E8B32588-F2C4-430C-88BF-4ADB96998701}" presName="sibTransNodeCircle" presStyleLbl="alignNode1" presStyleIdx="0" presStyleCnt="6">
        <dgm:presLayoutVars>
          <dgm:chMax val="0"/>
          <dgm:bulletEnabled/>
        </dgm:presLayoutVars>
      </dgm:prSet>
      <dgm:spPr/>
    </dgm:pt>
    <dgm:pt modelId="{945BF11B-03E2-401A-BD49-95EC2DE2AC96}" type="pres">
      <dgm:prSet presAssocID="{75796FD0-ECA6-4978-9BFA-2DF4411636C9}" presName="bottomLine" presStyleLbl="alignNode1" presStyleIdx="1" presStyleCnt="6">
        <dgm:presLayoutVars/>
      </dgm:prSet>
      <dgm:spPr/>
    </dgm:pt>
    <dgm:pt modelId="{F0CB462C-5A80-419C-9FDD-A77B4A291C53}" type="pres">
      <dgm:prSet presAssocID="{75796FD0-ECA6-4978-9BFA-2DF4411636C9}" presName="nodeText" presStyleLbl="bgAccFollowNode1" presStyleIdx="0" presStyleCnt="3">
        <dgm:presLayoutVars>
          <dgm:bulletEnabled val="1"/>
        </dgm:presLayoutVars>
      </dgm:prSet>
      <dgm:spPr/>
    </dgm:pt>
    <dgm:pt modelId="{109D0763-5DAB-4C71-9F62-CF6651A89E97}" type="pres">
      <dgm:prSet presAssocID="{E8B32588-F2C4-430C-88BF-4ADB96998701}" presName="sibTrans" presStyleCnt="0"/>
      <dgm:spPr/>
    </dgm:pt>
    <dgm:pt modelId="{ED9B06E5-B056-4141-A82E-45365C214B62}" type="pres">
      <dgm:prSet presAssocID="{3EF8E206-1060-4E9C-AB00-BD4750E62A6E}" presName="compositeNode" presStyleCnt="0">
        <dgm:presLayoutVars>
          <dgm:bulletEnabled val="1"/>
        </dgm:presLayoutVars>
      </dgm:prSet>
      <dgm:spPr/>
    </dgm:pt>
    <dgm:pt modelId="{983B1E9D-A853-4DFC-AE93-9EDA3D0F0F6B}" type="pres">
      <dgm:prSet presAssocID="{3EF8E206-1060-4E9C-AB00-BD4750E62A6E}" presName="bgRect" presStyleLbl="bgAccFollowNode1" presStyleIdx="1" presStyleCnt="3"/>
      <dgm:spPr/>
    </dgm:pt>
    <dgm:pt modelId="{56F21142-9DFF-415D-931E-4FFF522DA273}" type="pres">
      <dgm:prSet presAssocID="{A7F2EEFF-C799-4215-AAAD-0E91719E6F82}" presName="sibTransNodeCircle" presStyleLbl="alignNode1" presStyleIdx="2" presStyleCnt="6">
        <dgm:presLayoutVars>
          <dgm:chMax val="0"/>
          <dgm:bulletEnabled/>
        </dgm:presLayoutVars>
      </dgm:prSet>
      <dgm:spPr/>
    </dgm:pt>
    <dgm:pt modelId="{38EDB22B-24DB-490F-977E-E87957C8EE86}" type="pres">
      <dgm:prSet presAssocID="{3EF8E206-1060-4E9C-AB00-BD4750E62A6E}" presName="bottomLine" presStyleLbl="alignNode1" presStyleIdx="3" presStyleCnt="6">
        <dgm:presLayoutVars/>
      </dgm:prSet>
      <dgm:spPr/>
    </dgm:pt>
    <dgm:pt modelId="{A25D8B16-A412-4717-8B93-117C3A1ADF40}" type="pres">
      <dgm:prSet presAssocID="{3EF8E206-1060-4E9C-AB00-BD4750E62A6E}" presName="nodeText" presStyleLbl="bgAccFollowNode1" presStyleIdx="1" presStyleCnt="3">
        <dgm:presLayoutVars>
          <dgm:bulletEnabled val="1"/>
        </dgm:presLayoutVars>
      </dgm:prSet>
      <dgm:spPr/>
    </dgm:pt>
    <dgm:pt modelId="{77849FF9-E654-4B50-B4E6-B828F811B72A}" type="pres">
      <dgm:prSet presAssocID="{A7F2EEFF-C799-4215-AAAD-0E91719E6F82}" presName="sibTrans" presStyleCnt="0"/>
      <dgm:spPr/>
    </dgm:pt>
    <dgm:pt modelId="{97761D13-8198-456F-83EC-60E353EFBAC7}" type="pres">
      <dgm:prSet presAssocID="{D6814B90-790D-405E-9CE9-F2E91D5A8034}" presName="compositeNode" presStyleCnt="0">
        <dgm:presLayoutVars>
          <dgm:bulletEnabled val="1"/>
        </dgm:presLayoutVars>
      </dgm:prSet>
      <dgm:spPr/>
    </dgm:pt>
    <dgm:pt modelId="{5D1ED3A9-6483-4C78-856A-17F20DAC54D1}" type="pres">
      <dgm:prSet presAssocID="{D6814B90-790D-405E-9CE9-F2E91D5A8034}" presName="bgRect" presStyleLbl="bgAccFollowNode1" presStyleIdx="2" presStyleCnt="3"/>
      <dgm:spPr/>
    </dgm:pt>
    <dgm:pt modelId="{BEA0208D-1DDF-436F-BD99-F8C142DA5B46}" type="pres">
      <dgm:prSet presAssocID="{9AAF0942-EE2D-401F-877D-3F9C92280AAD}" presName="sibTransNodeCircle" presStyleLbl="alignNode1" presStyleIdx="4" presStyleCnt="6">
        <dgm:presLayoutVars>
          <dgm:chMax val="0"/>
          <dgm:bulletEnabled/>
        </dgm:presLayoutVars>
      </dgm:prSet>
      <dgm:spPr/>
    </dgm:pt>
    <dgm:pt modelId="{55291F6A-EEE3-4826-BF60-CC872256F937}" type="pres">
      <dgm:prSet presAssocID="{D6814B90-790D-405E-9CE9-F2E91D5A8034}" presName="bottomLine" presStyleLbl="alignNode1" presStyleIdx="5" presStyleCnt="6">
        <dgm:presLayoutVars/>
      </dgm:prSet>
      <dgm:spPr/>
    </dgm:pt>
    <dgm:pt modelId="{4A838FE6-8C65-4FC2-A1B3-6CDC1C9DFADC}" type="pres">
      <dgm:prSet presAssocID="{D6814B90-790D-405E-9CE9-F2E91D5A8034}" presName="nodeText" presStyleLbl="bgAccFollowNode1" presStyleIdx="2" presStyleCnt="3">
        <dgm:presLayoutVars>
          <dgm:bulletEnabled val="1"/>
        </dgm:presLayoutVars>
      </dgm:prSet>
      <dgm:spPr/>
    </dgm:pt>
  </dgm:ptLst>
  <dgm:cxnLst>
    <dgm:cxn modelId="{A3827718-E398-4103-92AD-22B364D8020A}" srcId="{5953A676-26E5-40FD-A1E5-F8A04B9159CA}" destId="{D6814B90-790D-405E-9CE9-F2E91D5A8034}" srcOrd="2" destOrd="0" parTransId="{51FCD759-1C13-4862-8513-2FA5A8D0D5B9}" sibTransId="{9AAF0942-EE2D-401F-877D-3F9C92280AAD}"/>
    <dgm:cxn modelId="{9C55AC24-7059-42D1-BAF1-AF2BEF5F14E3}" type="presOf" srcId="{A7F2EEFF-C799-4215-AAAD-0E91719E6F82}" destId="{56F21142-9DFF-415D-931E-4FFF522DA273}" srcOrd="0" destOrd="0" presId="urn:microsoft.com/office/officeart/2016/7/layout/BasicLinearProcessNumbered"/>
    <dgm:cxn modelId="{37595F39-9811-47F0-A9D3-83B9DBFAB791}" type="presOf" srcId="{3EF8E206-1060-4E9C-AB00-BD4750E62A6E}" destId="{A25D8B16-A412-4717-8B93-117C3A1ADF40}" srcOrd="1" destOrd="0" presId="urn:microsoft.com/office/officeart/2016/7/layout/BasicLinearProcessNumbered"/>
    <dgm:cxn modelId="{1FC56142-4327-4667-84B0-3410BB07A568}" type="presOf" srcId="{9AAF0942-EE2D-401F-877D-3F9C92280AAD}" destId="{BEA0208D-1DDF-436F-BD99-F8C142DA5B46}" srcOrd="0" destOrd="0" presId="urn:microsoft.com/office/officeart/2016/7/layout/BasicLinearProcessNumbered"/>
    <dgm:cxn modelId="{2A451B7B-30BD-41F0-9350-2E1433A76703}" srcId="{5953A676-26E5-40FD-A1E5-F8A04B9159CA}" destId="{3EF8E206-1060-4E9C-AB00-BD4750E62A6E}" srcOrd="1" destOrd="0" parTransId="{AB945F90-81C5-45DF-BE63-53A8A09D5647}" sibTransId="{A7F2EEFF-C799-4215-AAAD-0E91719E6F82}"/>
    <dgm:cxn modelId="{CB38C685-ADE9-408F-9F52-E3659A6E5E82}" type="presOf" srcId="{3EF8E206-1060-4E9C-AB00-BD4750E62A6E}" destId="{983B1E9D-A853-4DFC-AE93-9EDA3D0F0F6B}" srcOrd="0" destOrd="0" presId="urn:microsoft.com/office/officeart/2016/7/layout/BasicLinearProcessNumbered"/>
    <dgm:cxn modelId="{9C765F86-790D-4337-BE07-49FCB5D9327C}" type="presOf" srcId="{E8B32588-F2C4-430C-88BF-4ADB96998701}" destId="{35726C39-956F-4370-859B-3E149A0D2A6C}" srcOrd="0" destOrd="0" presId="urn:microsoft.com/office/officeart/2016/7/layout/BasicLinearProcessNumbered"/>
    <dgm:cxn modelId="{2D5C4E8A-00E0-4BCF-B834-D2AE53EB4875}" type="presOf" srcId="{5953A676-26E5-40FD-A1E5-F8A04B9159CA}" destId="{15ECEA79-F505-4C61-89C7-107DBF0A7AD3}" srcOrd="0" destOrd="0" presId="urn:microsoft.com/office/officeart/2016/7/layout/BasicLinearProcessNumbered"/>
    <dgm:cxn modelId="{3485C19F-03FB-444F-9FF6-CB8A09CF8D19}" type="presOf" srcId="{D6814B90-790D-405E-9CE9-F2E91D5A8034}" destId="{5D1ED3A9-6483-4C78-856A-17F20DAC54D1}" srcOrd="0" destOrd="0" presId="urn:microsoft.com/office/officeart/2016/7/layout/BasicLinearProcessNumbered"/>
    <dgm:cxn modelId="{3EE742A8-175D-4ED0-84D9-EBC9A1856B41}" type="presOf" srcId="{75796FD0-ECA6-4978-9BFA-2DF4411636C9}" destId="{0550219C-981B-4E08-B34C-1C1C93E39F1D}" srcOrd="0" destOrd="0" presId="urn:microsoft.com/office/officeart/2016/7/layout/BasicLinearProcessNumbered"/>
    <dgm:cxn modelId="{CB96DEC4-4CFD-443B-8BF4-7B1A2FFC7383}" type="presOf" srcId="{D6814B90-790D-405E-9CE9-F2E91D5A8034}" destId="{4A838FE6-8C65-4FC2-A1B3-6CDC1C9DFADC}" srcOrd="1" destOrd="0" presId="urn:microsoft.com/office/officeart/2016/7/layout/BasicLinearProcessNumbered"/>
    <dgm:cxn modelId="{CEF953EA-1942-45EB-A860-963C429C5E8B}" srcId="{5953A676-26E5-40FD-A1E5-F8A04B9159CA}" destId="{75796FD0-ECA6-4978-9BFA-2DF4411636C9}" srcOrd="0" destOrd="0" parTransId="{8CD038E6-7AF5-43A9-A9B3-E4089994FABF}" sibTransId="{E8B32588-F2C4-430C-88BF-4ADB96998701}"/>
    <dgm:cxn modelId="{00FDDAF5-6F46-4957-B427-CAD9001E98AA}" type="presOf" srcId="{75796FD0-ECA6-4978-9BFA-2DF4411636C9}" destId="{F0CB462C-5A80-419C-9FDD-A77B4A291C53}" srcOrd="1" destOrd="0" presId="urn:microsoft.com/office/officeart/2016/7/layout/BasicLinearProcessNumbered"/>
    <dgm:cxn modelId="{F216DB14-0253-4188-BF12-8E563B00644F}" type="presParOf" srcId="{15ECEA79-F505-4C61-89C7-107DBF0A7AD3}" destId="{0E2234BD-01FF-4615-9D77-EA863E4D7342}" srcOrd="0" destOrd="0" presId="urn:microsoft.com/office/officeart/2016/7/layout/BasicLinearProcessNumbered"/>
    <dgm:cxn modelId="{394743C8-6FC2-4053-BE51-7DB6F7AB5D80}" type="presParOf" srcId="{0E2234BD-01FF-4615-9D77-EA863E4D7342}" destId="{0550219C-981B-4E08-B34C-1C1C93E39F1D}" srcOrd="0" destOrd="0" presId="urn:microsoft.com/office/officeart/2016/7/layout/BasicLinearProcessNumbered"/>
    <dgm:cxn modelId="{2119C97A-A617-4768-9B62-41857B61E412}" type="presParOf" srcId="{0E2234BD-01FF-4615-9D77-EA863E4D7342}" destId="{35726C39-956F-4370-859B-3E149A0D2A6C}" srcOrd="1" destOrd="0" presId="urn:microsoft.com/office/officeart/2016/7/layout/BasicLinearProcessNumbered"/>
    <dgm:cxn modelId="{3CCD340D-BC49-4665-8BA9-6A7D1A12AB29}" type="presParOf" srcId="{0E2234BD-01FF-4615-9D77-EA863E4D7342}" destId="{945BF11B-03E2-401A-BD49-95EC2DE2AC96}" srcOrd="2" destOrd="0" presId="urn:microsoft.com/office/officeart/2016/7/layout/BasicLinearProcessNumbered"/>
    <dgm:cxn modelId="{A4B6E743-2836-4CBD-8C02-A3744746EFC9}" type="presParOf" srcId="{0E2234BD-01FF-4615-9D77-EA863E4D7342}" destId="{F0CB462C-5A80-419C-9FDD-A77B4A291C53}" srcOrd="3" destOrd="0" presId="urn:microsoft.com/office/officeart/2016/7/layout/BasicLinearProcessNumbered"/>
    <dgm:cxn modelId="{1401B8A7-15F5-41CD-893A-B6F33F4CE0EB}" type="presParOf" srcId="{15ECEA79-F505-4C61-89C7-107DBF0A7AD3}" destId="{109D0763-5DAB-4C71-9F62-CF6651A89E97}" srcOrd="1" destOrd="0" presId="urn:microsoft.com/office/officeart/2016/7/layout/BasicLinearProcessNumbered"/>
    <dgm:cxn modelId="{06D4B859-A559-433C-A918-86E693749B90}" type="presParOf" srcId="{15ECEA79-F505-4C61-89C7-107DBF0A7AD3}" destId="{ED9B06E5-B056-4141-A82E-45365C214B62}" srcOrd="2" destOrd="0" presId="urn:microsoft.com/office/officeart/2016/7/layout/BasicLinearProcessNumbered"/>
    <dgm:cxn modelId="{33F63673-BC63-457E-9A83-BB641AA22DA4}" type="presParOf" srcId="{ED9B06E5-B056-4141-A82E-45365C214B62}" destId="{983B1E9D-A853-4DFC-AE93-9EDA3D0F0F6B}" srcOrd="0" destOrd="0" presId="urn:microsoft.com/office/officeart/2016/7/layout/BasicLinearProcessNumbered"/>
    <dgm:cxn modelId="{7EC4043B-B951-4474-A20C-71B62F3AF20E}" type="presParOf" srcId="{ED9B06E5-B056-4141-A82E-45365C214B62}" destId="{56F21142-9DFF-415D-931E-4FFF522DA273}" srcOrd="1" destOrd="0" presId="urn:microsoft.com/office/officeart/2016/7/layout/BasicLinearProcessNumbered"/>
    <dgm:cxn modelId="{47A5E99C-9960-4BA5-845A-AE44E0D1FC11}" type="presParOf" srcId="{ED9B06E5-B056-4141-A82E-45365C214B62}" destId="{38EDB22B-24DB-490F-977E-E87957C8EE86}" srcOrd="2" destOrd="0" presId="urn:microsoft.com/office/officeart/2016/7/layout/BasicLinearProcessNumbered"/>
    <dgm:cxn modelId="{71DD3274-E62F-4416-9512-D662EC3AA00A}" type="presParOf" srcId="{ED9B06E5-B056-4141-A82E-45365C214B62}" destId="{A25D8B16-A412-4717-8B93-117C3A1ADF40}" srcOrd="3" destOrd="0" presId="urn:microsoft.com/office/officeart/2016/7/layout/BasicLinearProcessNumbered"/>
    <dgm:cxn modelId="{3CC4E18D-CAC6-40AF-AD46-21038E53A7B2}" type="presParOf" srcId="{15ECEA79-F505-4C61-89C7-107DBF0A7AD3}" destId="{77849FF9-E654-4B50-B4E6-B828F811B72A}" srcOrd="3" destOrd="0" presId="urn:microsoft.com/office/officeart/2016/7/layout/BasicLinearProcessNumbered"/>
    <dgm:cxn modelId="{1B81A31E-731D-41C8-8FF2-07193CEC555B}" type="presParOf" srcId="{15ECEA79-F505-4C61-89C7-107DBF0A7AD3}" destId="{97761D13-8198-456F-83EC-60E353EFBAC7}" srcOrd="4" destOrd="0" presId="urn:microsoft.com/office/officeart/2016/7/layout/BasicLinearProcessNumbered"/>
    <dgm:cxn modelId="{FB0AAFA6-40FF-4EEA-8066-452D9E3C9193}" type="presParOf" srcId="{97761D13-8198-456F-83EC-60E353EFBAC7}" destId="{5D1ED3A9-6483-4C78-856A-17F20DAC54D1}" srcOrd="0" destOrd="0" presId="urn:microsoft.com/office/officeart/2016/7/layout/BasicLinearProcessNumbered"/>
    <dgm:cxn modelId="{907BD738-9BD6-4030-86D3-DC51703B4810}" type="presParOf" srcId="{97761D13-8198-456F-83EC-60E353EFBAC7}" destId="{BEA0208D-1DDF-436F-BD99-F8C142DA5B46}" srcOrd="1" destOrd="0" presId="urn:microsoft.com/office/officeart/2016/7/layout/BasicLinearProcessNumbered"/>
    <dgm:cxn modelId="{E201FBAF-C6E6-46F5-BBE8-D0D7F642F86C}" type="presParOf" srcId="{97761D13-8198-456F-83EC-60E353EFBAC7}" destId="{55291F6A-EEE3-4826-BF60-CC872256F937}" srcOrd="2" destOrd="0" presId="urn:microsoft.com/office/officeart/2016/7/layout/BasicLinearProcessNumbered"/>
    <dgm:cxn modelId="{F1F0CA3F-B6A4-4530-9F3E-DA7C56685391}" type="presParOf" srcId="{97761D13-8198-456F-83EC-60E353EFBAC7}" destId="{4A838FE6-8C65-4FC2-A1B3-6CDC1C9DFAD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6C5E7-469B-4B46-AF4F-56DC4F4EEC73}">
      <dsp:nvSpPr>
        <dsp:cNvPr id="0" name=""/>
        <dsp:cNvSpPr/>
      </dsp:nvSpPr>
      <dsp:spPr>
        <a:xfrm>
          <a:off x="841278" y="317955"/>
          <a:ext cx="937303" cy="8446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Go to hubicl.org/register. </a:t>
          </a:r>
        </a:p>
      </dsp:txBody>
      <dsp:txXfrm>
        <a:off x="866018" y="342695"/>
        <a:ext cx="887823" cy="795204"/>
      </dsp:txXfrm>
    </dsp:sp>
    <dsp:sp modelId="{B0685789-94BD-4F98-BCC2-84C32E82979D}">
      <dsp:nvSpPr>
        <dsp:cNvPr id="0" name=""/>
        <dsp:cNvSpPr/>
      </dsp:nvSpPr>
      <dsp:spPr>
        <a:xfrm>
          <a:off x="1902468" y="565729"/>
          <a:ext cx="298455" cy="349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02468" y="635556"/>
        <a:ext cx="208919" cy="209482"/>
      </dsp:txXfrm>
    </dsp:sp>
    <dsp:sp modelId="{A6FCEF08-00BE-4456-9883-49813AEF5E4C}">
      <dsp:nvSpPr>
        <dsp:cNvPr id="0" name=""/>
        <dsp:cNvSpPr/>
      </dsp:nvSpPr>
      <dsp:spPr>
        <a:xfrm>
          <a:off x="2341704" y="317955"/>
          <a:ext cx="1407807" cy="8446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Answer the prompts.</a:t>
          </a:r>
        </a:p>
      </dsp:txBody>
      <dsp:txXfrm>
        <a:off x="2366444" y="342695"/>
        <a:ext cx="1358327" cy="795204"/>
      </dsp:txXfrm>
    </dsp:sp>
    <dsp:sp modelId="{D367B89B-6A8D-427F-AB41-C3C97E4C52D7}">
      <dsp:nvSpPr>
        <dsp:cNvPr id="0" name=""/>
        <dsp:cNvSpPr/>
      </dsp:nvSpPr>
      <dsp:spPr>
        <a:xfrm>
          <a:off x="3873398" y="565729"/>
          <a:ext cx="298455" cy="349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873398" y="635556"/>
        <a:ext cx="208919" cy="209482"/>
      </dsp:txXfrm>
    </dsp:sp>
    <dsp:sp modelId="{D3C7D6DB-293A-45E0-9D4C-4AA532371D26}">
      <dsp:nvSpPr>
        <dsp:cNvPr id="0" name=""/>
        <dsp:cNvSpPr/>
      </dsp:nvSpPr>
      <dsp:spPr>
        <a:xfrm>
          <a:off x="4312634" y="2283"/>
          <a:ext cx="1930089" cy="14760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Make sure that you record your username and password for later use.</a:t>
          </a:r>
        </a:p>
      </dsp:txBody>
      <dsp:txXfrm>
        <a:off x="4355865" y="45514"/>
        <a:ext cx="1843627" cy="1389564"/>
      </dsp:txXfrm>
    </dsp:sp>
    <dsp:sp modelId="{8319F02D-0A8D-425F-A5D6-8EB24BCDDCD2}">
      <dsp:nvSpPr>
        <dsp:cNvPr id="0" name=""/>
        <dsp:cNvSpPr/>
      </dsp:nvSpPr>
      <dsp:spPr>
        <a:xfrm rot="5308310">
          <a:off x="5058664" y="1762868"/>
          <a:ext cx="501903" cy="349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5400000">
        <a:off x="5203478" y="1686503"/>
        <a:ext cx="209482" cy="397162"/>
      </dsp:txXfrm>
    </dsp:sp>
    <dsp:sp modelId="{9674EBF2-2064-44DF-ACC7-AA44868E09C5}">
      <dsp:nvSpPr>
        <dsp:cNvPr id="0" name=""/>
        <dsp:cNvSpPr/>
      </dsp:nvSpPr>
      <dsp:spPr>
        <a:xfrm>
          <a:off x="4435789" y="2424962"/>
          <a:ext cx="1806934" cy="12470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Confirm your email address in the email which you receive from hubicl.org.</a:t>
          </a:r>
        </a:p>
      </dsp:txBody>
      <dsp:txXfrm>
        <a:off x="4472313" y="2461486"/>
        <a:ext cx="1733886" cy="1173976"/>
      </dsp:txXfrm>
    </dsp:sp>
    <dsp:sp modelId="{4FAC27D5-BB71-4D46-8195-86EE393DF9C8}">
      <dsp:nvSpPr>
        <dsp:cNvPr id="0" name=""/>
        <dsp:cNvSpPr/>
      </dsp:nvSpPr>
      <dsp:spPr>
        <a:xfrm rot="10800000">
          <a:off x="4013447" y="2873906"/>
          <a:ext cx="298455" cy="349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102983" y="2943733"/>
        <a:ext cx="208919" cy="209482"/>
      </dsp:txXfrm>
    </dsp:sp>
    <dsp:sp modelId="{154AB2DA-978F-4357-A04A-88739643C9ED}">
      <dsp:nvSpPr>
        <dsp:cNvPr id="0" name=""/>
        <dsp:cNvSpPr/>
      </dsp:nvSpPr>
      <dsp:spPr>
        <a:xfrm>
          <a:off x="2064662" y="2041433"/>
          <a:ext cx="1808004" cy="20140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New in 2024: </a:t>
          </a:r>
          <a:r>
            <a:rPr lang="en-US" sz="1400" kern="1200" dirty="0"/>
            <a:t>An account will no longer be needed to use </a:t>
          </a:r>
          <a:r>
            <a:rPr lang="en-US" sz="1400" kern="1200" dirty="0" err="1"/>
            <a:t>HubICL</a:t>
          </a:r>
          <a:r>
            <a:rPr lang="en-US" sz="1400" kern="1200" dirty="0"/>
            <a:t> contents.</a:t>
          </a:r>
        </a:p>
      </dsp:txBody>
      <dsp:txXfrm>
        <a:off x="2117617" y="2094388"/>
        <a:ext cx="1702094" cy="1908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EFE51-54C7-4A63-A873-631ACBD51104}">
      <dsp:nvSpPr>
        <dsp:cNvPr id="0" name=""/>
        <dsp:cNvSpPr/>
      </dsp:nvSpPr>
      <dsp:spPr>
        <a:xfrm>
          <a:off x="1283" y="507953"/>
          <a:ext cx="4505585" cy="28610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18F79-DDBB-47CA-AA04-69E154F6CC15}">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 the beginning your students didn’t seem to have much curiosity about one another. They’ve developed some intercultural curiosity and are willing to ask questions about one another’s background, culture, etc.  But now it seems like they are almost too willing. Some of the questions are coming across as insensitive, ineffective, and some are just downright inappropriate.</a:t>
          </a:r>
        </a:p>
      </dsp:txBody>
      <dsp:txXfrm>
        <a:off x="585701" y="1067340"/>
        <a:ext cx="4337991" cy="2693452"/>
      </dsp:txXfrm>
    </dsp:sp>
    <dsp:sp modelId="{2332BB3D-9EEA-4D5D-BF1C-21C809300D7A}">
      <dsp:nvSpPr>
        <dsp:cNvPr id="0" name=""/>
        <dsp:cNvSpPr/>
      </dsp:nvSpPr>
      <dsp:spPr>
        <a:xfrm>
          <a:off x="5508110" y="507953"/>
          <a:ext cx="4505585" cy="28610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1CA3AD-29BF-4944-980D-584F504CE36D}">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How would you search in the </a:t>
          </a:r>
          <a:r>
            <a:rPr lang="en-US" sz="1700" kern="1200" dirty="0" err="1"/>
            <a:t>HubICL</a:t>
          </a:r>
          <a:r>
            <a:rPr lang="en-US" sz="1700" kern="1200" dirty="0"/>
            <a:t> for an activity that might proactively address this problem without squashing the gains your group has made?</a:t>
          </a:r>
        </a:p>
      </dsp:txBody>
      <dsp:txXfrm>
        <a:off x="6092527" y="1067340"/>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0219C-981B-4E08-B34C-1C1C93E39F1D}">
      <dsp:nvSpPr>
        <dsp:cNvPr id="0" name=""/>
        <dsp:cNvSpPr/>
      </dsp:nvSpPr>
      <dsp:spPr>
        <a:xfrm>
          <a:off x="0"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33450">
            <a:lnSpc>
              <a:spcPct val="90000"/>
            </a:lnSpc>
            <a:spcBef>
              <a:spcPct val="0"/>
            </a:spcBef>
            <a:spcAft>
              <a:spcPct val="35000"/>
            </a:spcAft>
            <a:buNone/>
          </a:pPr>
          <a:r>
            <a:rPr lang="en-US" sz="2100" kern="1200"/>
            <a:t>Use anything that you see at no cost.</a:t>
          </a:r>
        </a:p>
      </dsp:txBody>
      <dsp:txXfrm>
        <a:off x="0" y="1653508"/>
        <a:ext cx="3286125" cy="2610802"/>
      </dsp:txXfrm>
    </dsp:sp>
    <dsp:sp modelId="{35726C39-956F-4370-859B-3E149A0D2A6C}">
      <dsp:nvSpPr>
        <dsp:cNvPr id="0" name=""/>
        <dsp:cNvSpPr/>
      </dsp:nvSpPr>
      <dsp:spPr>
        <a:xfrm>
          <a:off x="990361"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945BF11B-03E2-401A-BD49-95EC2DE2AC96}">
      <dsp:nvSpPr>
        <dsp:cNvPr id="0" name=""/>
        <dsp:cNvSpPr/>
      </dsp:nvSpPr>
      <dsp:spPr>
        <a:xfrm>
          <a:off x="0"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B1E9D-A853-4DFC-AE93-9EDA3D0F0F6B}">
      <dsp:nvSpPr>
        <dsp:cNvPr id="0" name=""/>
        <dsp:cNvSpPr/>
      </dsp:nvSpPr>
      <dsp:spPr>
        <a:xfrm>
          <a:off x="3614737"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33450">
            <a:lnSpc>
              <a:spcPct val="90000"/>
            </a:lnSpc>
            <a:spcBef>
              <a:spcPct val="0"/>
            </a:spcBef>
            <a:spcAft>
              <a:spcPct val="35000"/>
            </a:spcAft>
            <a:buNone/>
          </a:pPr>
          <a:r>
            <a:rPr lang="en-US" sz="2100" kern="1200" dirty="0"/>
            <a:t>Replace the </a:t>
          </a:r>
          <a:r>
            <a:rPr lang="en-US" sz="2100" kern="1200" dirty="0" err="1"/>
            <a:t>HubICL</a:t>
          </a:r>
          <a:r>
            <a:rPr lang="en-US" sz="2100" kern="1200" dirty="0"/>
            <a:t> branding with your own branding if you like. (It’s just there to remind you where you got the materials.)</a:t>
          </a:r>
        </a:p>
      </dsp:txBody>
      <dsp:txXfrm>
        <a:off x="3614737" y="1653508"/>
        <a:ext cx="3286125" cy="2610802"/>
      </dsp:txXfrm>
    </dsp:sp>
    <dsp:sp modelId="{56F21142-9DFF-415D-931E-4FFF522DA273}">
      <dsp:nvSpPr>
        <dsp:cNvPr id="0" name=""/>
        <dsp:cNvSpPr/>
      </dsp:nvSpPr>
      <dsp:spPr>
        <a:xfrm>
          <a:off x="4605099"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38EDB22B-24DB-490F-977E-E87957C8EE86}">
      <dsp:nvSpPr>
        <dsp:cNvPr id="0" name=""/>
        <dsp:cNvSpPr/>
      </dsp:nvSpPr>
      <dsp:spPr>
        <a:xfrm>
          <a:off x="3614737"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1ED3A9-6483-4C78-856A-17F20DAC54D1}">
      <dsp:nvSpPr>
        <dsp:cNvPr id="0" name=""/>
        <dsp:cNvSpPr/>
      </dsp:nvSpPr>
      <dsp:spPr>
        <a:xfrm>
          <a:off x="7229475"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33450">
            <a:lnSpc>
              <a:spcPct val="90000"/>
            </a:lnSpc>
            <a:spcBef>
              <a:spcPct val="0"/>
            </a:spcBef>
            <a:spcAft>
              <a:spcPct val="35000"/>
            </a:spcAft>
            <a:buNone/>
          </a:pPr>
          <a:r>
            <a:rPr lang="en-US" sz="2100" kern="1200"/>
            <a:t>No need to reference the HubICL in any way. We play the same role as a library.</a:t>
          </a:r>
        </a:p>
      </dsp:txBody>
      <dsp:txXfrm>
        <a:off x="7229475" y="1653508"/>
        <a:ext cx="3286125" cy="2610802"/>
      </dsp:txXfrm>
    </dsp:sp>
    <dsp:sp modelId="{BEA0208D-1DDF-436F-BD99-F8C142DA5B46}">
      <dsp:nvSpPr>
        <dsp:cNvPr id="0" name=""/>
        <dsp:cNvSpPr/>
      </dsp:nvSpPr>
      <dsp:spPr>
        <a:xfrm>
          <a:off x="8219836"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55291F6A-EEE3-4826-BF60-CC872256F937}">
      <dsp:nvSpPr>
        <dsp:cNvPr id="0" name=""/>
        <dsp:cNvSpPr/>
      </dsp:nvSpPr>
      <dsp:spPr>
        <a:xfrm>
          <a:off x="7229475"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6A5F-3FF1-3597-81C1-386B4E156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88CBFA-5401-542A-B832-E78053E3E3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460198-6FCD-927C-236D-6125CB361425}"/>
              </a:ext>
            </a:extLst>
          </p:cNvPr>
          <p:cNvSpPr>
            <a:spLocks noGrp="1"/>
          </p:cNvSpPr>
          <p:nvPr>
            <p:ph type="dt" sz="half" idx="10"/>
          </p:nvPr>
        </p:nvSpPr>
        <p:spPr/>
        <p:txBody>
          <a:bodyPr/>
          <a:lstStyle/>
          <a:p>
            <a:fld id="{D9E6CDF2-0C3D-47FA-86DA-7D2B7D544159}" type="datetimeFigureOut">
              <a:rPr lang="en-US" smtClean="0"/>
              <a:t>12/19/2022</a:t>
            </a:fld>
            <a:endParaRPr lang="en-US"/>
          </a:p>
        </p:txBody>
      </p:sp>
      <p:sp>
        <p:nvSpPr>
          <p:cNvPr id="5" name="Footer Placeholder 4">
            <a:extLst>
              <a:ext uri="{FF2B5EF4-FFF2-40B4-BE49-F238E27FC236}">
                <a16:creationId xmlns:a16="http://schemas.microsoft.com/office/drawing/2014/main" id="{15FD0DD4-CC87-7EB2-4705-A54B32AB5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50E09-196F-D89B-F339-F84A0A22CE9E}"/>
              </a:ext>
            </a:extLst>
          </p:cNvPr>
          <p:cNvSpPr>
            <a:spLocks noGrp="1"/>
          </p:cNvSpPr>
          <p:nvPr>
            <p:ph type="sldNum" sz="quarter" idx="12"/>
          </p:nvPr>
        </p:nvSpPr>
        <p:spPr/>
        <p:txBody>
          <a:bodyPr/>
          <a:lstStyle/>
          <a:p>
            <a:fld id="{ED1225CD-FDBA-4014-827D-9C8D49EB25E4}" type="slidenum">
              <a:rPr lang="en-US" smtClean="0"/>
              <a:t>‹#›</a:t>
            </a:fld>
            <a:endParaRPr lang="en-US"/>
          </a:p>
        </p:txBody>
      </p:sp>
    </p:spTree>
    <p:extLst>
      <p:ext uri="{BB962C8B-B14F-4D97-AF65-F5344CB8AC3E}">
        <p14:creationId xmlns:p14="http://schemas.microsoft.com/office/powerpoint/2010/main" val="215012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B42B-84EE-E3E5-8AA1-DA84E27349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DADD8-7451-7309-ADA8-EC2B4F1358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1C4FE-A07C-A117-60A2-E34439CD3071}"/>
              </a:ext>
            </a:extLst>
          </p:cNvPr>
          <p:cNvSpPr>
            <a:spLocks noGrp="1"/>
          </p:cNvSpPr>
          <p:nvPr>
            <p:ph type="dt" sz="half" idx="10"/>
          </p:nvPr>
        </p:nvSpPr>
        <p:spPr/>
        <p:txBody>
          <a:bodyPr/>
          <a:lstStyle/>
          <a:p>
            <a:fld id="{D9E6CDF2-0C3D-47FA-86DA-7D2B7D544159}" type="datetimeFigureOut">
              <a:rPr lang="en-US" smtClean="0"/>
              <a:t>12/19/2022</a:t>
            </a:fld>
            <a:endParaRPr lang="en-US"/>
          </a:p>
        </p:txBody>
      </p:sp>
      <p:sp>
        <p:nvSpPr>
          <p:cNvPr id="5" name="Footer Placeholder 4">
            <a:extLst>
              <a:ext uri="{FF2B5EF4-FFF2-40B4-BE49-F238E27FC236}">
                <a16:creationId xmlns:a16="http://schemas.microsoft.com/office/drawing/2014/main" id="{8F5EC217-F5C1-1327-6F51-151C4ABF3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4B036-ACA5-8A6E-6263-3C075FEE7E45}"/>
              </a:ext>
            </a:extLst>
          </p:cNvPr>
          <p:cNvSpPr>
            <a:spLocks noGrp="1"/>
          </p:cNvSpPr>
          <p:nvPr>
            <p:ph type="sldNum" sz="quarter" idx="12"/>
          </p:nvPr>
        </p:nvSpPr>
        <p:spPr/>
        <p:txBody>
          <a:bodyPr/>
          <a:lstStyle/>
          <a:p>
            <a:fld id="{ED1225CD-FDBA-4014-827D-9C8D49EB25E4}" type="slidenum">
              <a:rPr lang="en-US" smtClean="0"/>
              <a:t>‹#›</a:t>
            </a:fld>
            <a:endParaRPr lang="en-US"/>
          </a:p>
        </p:txBody>
      </p:sp>
    </p:spTree>
    <p:extLst>
      <p:ext uri="{BB962C8B-B14F-4D97-AF65-F5344CB8AC3E}">
        <p14:creationId xmlns:p14="http://schemas.microsoft.com/office/powerpoint/2010/main" val="42056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B4C9AE-421C-9838-D296-4B16396624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7FE493-DC65-E90D-ACE5-229CA75E63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5A374-D3F2-DEB1-5412-0C82B8EE04C7}"/>
              </a:ext>
            </a:extLst>
          </p:cNvPr>
          <p:cNvSpPr>
            <a:spLocks noGrp="1"/>
          </p:cNvSpPr>
          <p:nvPr>
            <p:ph type="dt" sz="half" idx="10"/>
          </p:nvPr>
        </p:nvSpPr>
        <p:spPr/>
        <p:txBody>
          <a:bodyPr/>
          <a:lstStyle/>
          <a:p>
            <a:fld id="{D9E6CDF2-0C3D-47FA-86DA-7D2B7D544159}" type="datetimeFigureOut">
              <a:rPr lang="en-US" smtClean="0"/>
              <a:t>12/19/2022</a:t>
            </a:fld>
            <a:endParaRPr lang="en-US"/>
          </a:p>
        </p:txBody>
      </p:sp>
      <p:sp>
        <p:nvSpPr>
          <p:cNvPr id="5" name="Footer Placeholder 4">
            <a:extLst>
              <a:ext uri="{FF2B5EF4-FFF2-40B4-BE49-F238E27FC236}">
                <a16:creationId xmlns:a16="http://schemas.microsoft.com/office/drawing/2014/main" id="{F3675E42-B9FB-F7B2-00F6-CBD985007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7732E-0EF9-45FA-2961-AFFA74E193A7}"/>
              </a:ext>
            </a:extLst>
          </p:cNvPr>
          <p:cNvSpPr>
            <a:spLocks noGrp="1"/>
          </p:cNvSpPr>
          <p:nvPr>
            <p:ph type="sldNum" sz="quarter" idx="12"/>
          </p:nvPr>
        </p:nvSpPr>
        <p:spPr/>
        <p:txBody>
          <a:bodyPr/>
          <a:lstStyle/>
          <a:p>
            <a:fld id="{ED1225CD-FDBA-4014-827D-9C8D49EB25E4}" type="slidenum">
              <a:rPr lang="en-US" smtClean="0"/>
              <a:t>‹#›</a:t>
            </a:fld>
            <a:endParaRPr lang="en-US"/>
          </a:p>
        </p:txBody>
      </p:sp>
    </p:spTree>
    <p:extLst>
      <p:ext uri="{BB962C8B-B14F-4D97-AF65-F5344CB8AC3E}">
        <p14:creationId xmlns:p14="http://schemas.microsoft.com/office/powerpoint/2010/main" val="206595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16A68-1C58-F7C5-3040-F7FA174681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DC57A-ADF6-4E9D-2466-6F926558DB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FFE02-6451-08A0-2174-CADB50940539}"/>
              </a:ext>
            </a:extLst>
          </p:cNvPr>
          <p:cNvSpPr>
            <a:spLocks noGrp="1"/>
          </p:cNvSpPr>
          <p:nvPr>
            <p:ph type="dt" sz="half" idx="10"/>
          </p:nvPr>
        </p:nvSpPr>
        <p:spPr/>
        <p:txBody>
          <a:bodyPr/>
          <a:lstStyle/>
          <a:p>
            <a:fld id="{D9E6CDF2-0C3D-47FA-86DA-7D2B7D544159}" type="datetimeFigureOut">
              <a:rPr lang="en-US" smtClean="0"/>
              <a:t>12/19/2022</a:t>
            </a:fld>
            <a:endParaRPr lang="en-US"/>
          </a:p>
        </p:txBody>
      </p:sp>
      <p:sp>
        <p:nvSpPr>
          <p:cNvPr id="5" name="Footer Placeholder 4">
            <a:extLst>
              <a:ext uri="{FF2B5EF4-FFF2-40B4-BE49-F238E27FC236}">
                <a16:creationId xmlns:a16="http://schemas.microsoft.com/office/drawing/2014/main" id="{EBC34556-EE22-4E74-042B-775D34D45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54CF1-1583-D05D-F2DE-6CA2754EDC41}"/>
              </a:ext>
            </a:extLst>
          </p:cNvPr>
          <p:cNvSpPr>
            <a:spLocks noGrp="1"/>
          </p:cNvSpPr>
          <p:nvPr>
            <p:ph type="sldNum" sz="quarter" idx="12"/>
          </p:nvPr>
        </p:nvSpPr>
        <p:spPr/>
        <p:txBody>
          <a:bodyPr/>
          <a:lstStyle/>
          <a:p>
            <a:fld id="{ED1225CD-FDBA-4014-827D-9C8D49EB25E4}" type="slidenum">
              <a:rPr lang="en-US" smtClean="0"/>
              <a:t>‹#›</a:t>
            </a:fld>
            <a:endParaRPr lang="en-US"/>
          </a:p>
        </p:txBody>
      </p:sp>
    </p:spTree>
    <p:extLst>
      <p:ext uri="{BB962C8B-B14F-4D97-AF65-F5344CB8AC3E}">
        <p14:creationId xmlns:p14="http://schemas.microsoft.com/office/powerpoint/2010/main" val="290046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4214-720B-BE49-E21C-8940E6E2C9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BA305-9991-EF75-FAD2-E2EC29EDD2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2FEE4D-F541-4215-5CB6-609F203E543A}"/>
              </a:ext>
            </a:extLst>
          </p:cNvPr>
          <p:cNvSpPr>
            <a:spLocks noGrp="1"/>
          </p:cNvSpPr>
          <p:nvPr>
            <p:ph type="dt" sz="half" idx="10"/>
          </p:nvPr>
        </p:nvSpPr>
        <p:spPr/>
        <p:txBody>
          <a:bodyPr/>
          <a:lstStyle/>
          <a:p>
            <a:fld id="{D9E6CDF2-0C3D-47FA-86DA-7D2B7D544159}" type="datetimeFigureOut">
              <a:rPr lang="en-US" smtClean="0"/>
              <a:t>12/19/2022</a:t>
            </a:fld>
            <a:endParaRPr lang="en-US"/>
          </a:p>
        </p:txBody>
      </p:sp>
      <p:sp>
        <p:nvSpPr>
          <p:cNvPr id="5" name="Footer Placeholder 4">
            <a:extLst>
              <a:ext uri="{FF2B5EF4-FFF2-40B4-BE49-F238E27FC236}">
                <a16:creationId xmlns:a16="http://schemas.microsoft.com/office/drawing/2014/main" id="{41E410B5-75C1-C355-3038-F7E2AA22A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795A6-57C6-6B03-50E9-3DB9291EB530}"/>
              </a:ext>
            </a:extLst>
          </p:cNvPr>
          <p:cNvSpPr>
            <a:spLocks noGrp="1"/>
          </p:cNvSpPr>
          <p:nvPr>
            <p:ph type="sldNum" sz="quarter" idx="12"/>
          </p:nvPr>
        </p:nvSpPr>
        <p:spPr/>
        <p:txBody>
          <a:bodyPr/>
          <a:lstStyle/>
          <a:p>
            <a:fld id="{ED1225CD-FDBA-4014-827D-9C8D49EB25E4}" type="slidenum">
              <a:rPr lang="en-US" smtClean="0"/>
              <a:t>‹#›</a:t>
            </a:fld>
            <a:endParaRPr lang="en-US"/>
          </a:p>
        </p:txBody>
      </p:sp>
    </p:spTree>
    <p:extLst>
      <p:ext uri="{BB962C8B-B14F-4D97-AF65-F5344CB8AC3E}">
        <p14:creationId xmlns:p14="http://schemas.microsoft.com/office/powerpoint/2010/main" val="229267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C5CDA-124D-9EB9-56BE-FF5431507B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C38D8E-35B5-46D8-0D39-C45786F1F7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8EC38C-087B-E4AF-639F-5AD97259A6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3DB11E-73C1-346F-9704-3411D1E92174}"/>
              </a:ext>
            </a:extLst>
          </p:cNvPr>
          <p:cNvSpPr>
            <a:spLocks noGrp="1"/>
          </p:cNvSpPr>
          <p:nvPr>
            <p:ph type="dt" sz="half" idx="10"/>
          </p:nvPr>
        </p:nvSpPr>
        <p:spPr/>
        <p:txBody>
          <a:bodyPr/>
          <a:lstStyle/>
          <a:p>
            <a:fld id="{D9E6CDF2-0C3D-47FA-86DA-7D2B7D544159}" type="datetimeFigureOut">
              <a:rPr lang="en-US" smtClean="0"/>
              <a:t>12/19/2022</a:t>
            </a:fld>
            <a:endParaRPr lang="en-US"/>
          </a:p>
        </p:txBody>
      </p:sp>
      <p:sp>
        <p:nvSpPr>
          <p:cNvPr id="6" name="Footer Placeholder 5">
            <a:extLst>
              <a:ext uri="{FF2B5EF4-FFF2-40B4-BE49-F238E27FC236}">
                <a16:creationId xmlns:a16="http://schemas.microsoft.com/office/drawing/2014/main" id="{9137DEAA-8683-88AF-2AAD-04B402D32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FB473A-78C0-8163-CB0B-C43ADB36CF98}"/>
              </a:ext>
            </a:extLst>
          </p:cNvPr>
          <p:cNvSpPr>
            <a:spLocks noGrp="1"/>
          </p:cNvSpPr>
          <p:nvPr>
            <p:ph type="sldNum" sz="quarter" idx="12"/>
          </p:nvPr>
        </p:nvSpPr>
        <p:spPr/>
        <p:txBody>
          <a:bodyPr/>
          <a:lstStyle/>
          <a:p>
            <a:fld id="{ED1225CD-FDBA-4014-827D-9C8D49EB25E4}" type="slidenum">
              <a:rPr lang="en-US" smtClean="0"/>
              <a:t>‹#›</a:t>
            </a:fld>
            <a:endParaRPr lang="en-US"/>
          </a:p>
        </p:txBody>
      </p:sp>
    </p:spTree>
    <p:extLst>
      <p:ext uri="{BB962C8B-B14F-4D97-AF65-F5344CB8AC3E}">
        <p14:creationId xmlns:p14="http://schemas.microsoft.com/office/powerpoint/2010/main" val="154873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6E64-E421-8D62-1CA1-72591812C7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D86693-5B6C-FC84-A249-6613907C19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2E6EAB-3A8B-4978-1483-F89DA7E5B8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C3EB35-B4CC-C16C-54F6-52003FE68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2A24D2-0724-58BE-D448-962DCC33AC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3CE5DF-C0DF-00FA-6E39-52CC9B6884EC}"/>
              </a:ext>
            </a:extLst>
          </p:cNvPr>
          <p:cNvSpPr>
            <a:spLocks noGrp="1"/>
          </p:cNvSpPr>
          <p:nvPr>
            <p:ph type="dt" sz="half" idx="10"/>
          </p:nvPr>
        </p:nvSpPr>
        <p:spPr/>
        <p:txBody>
          <a:bodyPr/>
          <a:lstStyle/>
          <a:p>
            <a:fld id="{D9E6CDF2-0C3D-47FA-86DA-7D2B7D544159}" type="datetimeFigureOut">
              <a:rPr lang="en-US" smtClean="0"/>
              <a:t>12/19/2022</a:t>
            </a:fld>
            <a:endParaRPr lang="en-US"/>
          </a:p>
        </p:txBody>
      </p:sp>
      <p:sp>
        <p:nvSpPr>
          <p:cNvPr id="8" name="Footer Placeholder 7">
            <a:extLst>
              <a:ext uri="{FF2B5EF4-FFF2-40B4-BE49-F238E27FC236}">
                <a16:creationId xmlns:a16="http://schemas.microsoft.com/office/drawing/2014/main" id="{4F406A53-DFFB-D88C-4EA5-83EEEC6DD3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324B4D-D1A7-370C-6813-43385940296C}"/>
              </a:ext>
            </a:extLst>
          </p:cNvPr>
          <p:cNvSpPr>
            <a:spLocks noGrp="1"/>
          </p:cNvSpPr>
          <p:nvPr>
            <p:ph type="sldNum" sz="quarter" idx="12"/>
          </p:nvPr>
        </p:nvSpPr>
        <p:spPr/>
        <p:txBody>
          <a:bodyPr/>
          <a:lstStyle/>
          <a:p>
            <a:fld id="{ED1225CD-FDBA-4014-827D-9C8D49EB25E4}" type="slidenum">
              <a:rPr lang="en-US" smtClean="0"/>
              <a:t>‹#›</a:t>
            </a:fld>
            <a:endParaRPr lang="en-US"/>
          </a:p>
        </p:txBody>
      </p:sp>
    </p:spTree>
    <p:extLst>
      <p:ext uri="{BB962C8B-B14F-4D97-AF65-F5344CB8AC3E}">
        <p14:creationId xmlns:p14="http://schemas.microsoft.com/office/powerpoint/2010/main" val="20205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6405C-2AFB-40BD-2868-A0C6B73313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2386FC-C1F1-DB0F-6821-FD73DAA3C057}"/>
              </a:ext>
            </a:extLst>
          </p:cNvPr>
          <p:cNvSpPr>
            <a:spLocks noGrp="1"/>
          </p:cNvSpPr>
          <p:nvPr>
            <p:ph type="dt" sz="half" idx="10"/>
          </p:nvPr>
        </p:nvSpPr>
        <p:spPr/>
        <p:txBody>
          <a:bodyPr/>
          <a:lstStyle/>
          <a:p>
            <a:fld id="{D9E6CDF2-0C3D-47FA-86DA-7D2B7D544159}" type="datetimeFigureOut">
              <a:rPr lang="en-US" smtClean="0"/>
              <a:t>12/19/2022</a:t>
            </a:fld>
            <a:endParaRPr lang="en-US"/>
          </a:p>
        </p:txBody>
      </p:sp>
      <p:sp>
        <p:nvSpPr>
          <p:cNvPr id="4" name="Footer Placeholder 3">
            <a:extLst>
              <a:ext uri="{FF2B5EF4-FFF2-40B4-BE49-F238E27FC236}">
                <a16:creationId xmlns:a16="http://schemas.microsoft.com/office/drawing/2014/main" id="{A963E24A-E8B9-8B63-93D0-680CCB4794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DCCDA7-92D1-F78F-9754-3038459A8208}"/>
              </a:ext>
            </a:extLst>
          </p:cNvPr>
          <p:cNvSpPr>
            <a:spLocks noGrp="1"/>
          </p:cNvSpPr>
          <p:nvPr>
            <p:ph type="sldNum" sz="quarter" idx="12"/>
          </p:nvPr>
        </p:nvSpPr>
        <p:spPr/>
        <p:txBody>
          <a:bodyPr/>
          <a:lstStyle/>
          <a:p>
            <a:fld id="{ED1225CD-FDBA-4014-827D-9C8D49EB25E4}" type="slidenum">
              <a:rPr lang="en-US" smtClean="0"/>
              <a:t>‹#›</a:t>
            </a:fld>
            <a:endParaRPr lang="en-US"/>
          </a:p>
        </p:txBody>
      </p:sp>
    </p:spTree>
    <p:extLst>
      <p:ext uri="{BB962C8B-B14F-4D97-AF65-F5344CB8AC3E}">
        <p14:creationId xmlns:p14="http://schemas.microsoft.com/office/powerpoint/2010/main" val="313677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E1B9C5-2409-CD9C-C609-F14AC397DB75}"/>
              </a:ext>
            </a:extLst>
          </p:cNvPr>
          <p:cNvSpPr>
            <a:spLocks noGrp="1"/>
          </p:cNvSpPr>
          <p:nvPr>
            <p:ph type="dt" sz="half" idx="10"/>
          </p:nvPr>
        </p:nvSpPr>
        <p:spPr/>
        <p:txBody>
          <a:bodyPr/>
          <a:lstStyle/>
          <a:p>
            <a:fld id="{D9E6CDF2-0C3D-47FA-86DA-7D2B7D544159}" type="datetimeFigureOut">
              <a:rPr lang="en-US" smtClean="0"/>
              <a:t>12/19/2022</a:t>
            </a:fld>
            <a:endParaRPr lang="en-US"/>
          </a:p>
        </p:txBody>
      </p:sp>
      <p:sp>
        <p:nvSpPr>
          <p:cNvPr id="3" name="Footer Placeholder 2">
            <a:extLst>
              <a:ext uri="{FF2B5EF4-FFF2-40B4-BE49-F238E27FC236}">
                <a16:creationId xmlns:a16="http://schemas.microsoft.com/office/drawing/2014/main" id="{057F0F5B-4B01-3B89-7D3F-EF29753C2D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32E99-2FE4-4707-9C1E-C66FAC8629C8}"/>
              </a:ext>
            </a:extLst>
          </p:cNvPr>
          <p:cNvSpPr>
            <a:spLocks noGrp="1"/>
          </p:cNvSpPr>
          <p:nvPr>
            <p:ph type="sldNum" sz="quarter" idx="12"/>
          </p:nvPr>
        </p:nvSpPr>
        <p:spPr/>
        <p:txBody>
          <a:bodyPr/>
          <a:lstStyle/>
          <a:p>
            <a:fld id="{ED1225CD-FDBA-4014-827D-9C8D49EB25E4}" type="slidenum">
              <a:rPr lang="en-US" smtClean="0"/>
              <a:t>‹#›</a:t>
            </a:fld>
            <a:endParaRPr lang="en-US"/>
          </a:p>
        </p:txBody>
      </p:sp>
    </p:spTree>
    <p:extLst>
      <p:ext uri="{BB962C8B-B14F-4D97-AF65-F5344CB8AC3E}">
        <p14:creationId xmlns:p14="http://schemas.microsoft.com/office/powerpoint/2010/main" val="315395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516A-A393-B1E1-4946-4C17E0030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DC-C0C5-F7D7-4FB9-BD55506907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EE20C-E589-8367-394A-979ADF530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C6510-DC49-3802-B8EF-8F324B96B65A}"/>
              </a:ext>
            </a:extLst>
          </p:cNvPr>
          <p:cNvSpPr>
            <a:spLocks noGrp="1"/>
          </p:cNvSpPr>
          <p:nvPr>
            <p:ph type="dt" sz="half" idx="10"/>
          </p:nvPr>
        </p:nvSpPr>
        <p:spPr/>
        <p:txBody>
          <a:bodyPr/>
          <a:lstStyle/>
          <a:p>
            <a:fld id="{D9E6CDF2-0C3D-47FA-86DA-7D2B7D544159}" type="datetimeFigureOut">
              <a:rPr lang="en-US" smtClean="0"/>
              <a:t>12/19/2022</a:t>
            </a:fld>
            <a:endParaRPr lang="en-US"/>
          </a:p>
        </p:txBody>
      </p:sp>
      <p:sp>
        <p:nvSpPr>
          <p:cNvPr id="6" name="Footer Placeholder 5">
            <a:extLst>
              <a:ext uri="{FF2B5EF4-FFF2-40B4-BE49-F238E27FC236}">
                <a16:creationId xmlns:a16="http://schemas.microsoft.com/office/drawing/2014/main" id="{F0046768-D770-08D9-F542-7F8C7DA6F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6A0B1-83A1-C796-714D-744CF85F0F29}"/>
              </a:ext>
            </a:extLst>
          </p:cNvPr>
          <p:cNvSpPr>
            <a:spLocks noGrp="1"/>
          </p:cNvSpPr>
          <p:nvPr>
            <p:ph type="sldNum" sz="quarter" idx="12"/>
          </p:nvPr>
        </p:nvSpPr>
        <p:spPr/>
        <p:txBody>
          <a:bodyPr/>
          <a:lstStyle/>
          <a:p>
            <a:fld id="{ED1225CD-FDBA-4014-827D-9C8D49EB25E4}" type="slidenum">
              <a:rPr lang="en-US" smtClean="0"/>
              <a:t>‹#›</a:t>
            </a:fld>
            <a:endParaRPr lang="en-US"/>
          </a:p>
        </p:txBody>
      </p:sp>
    </p:spTree>
    <p:extLst>
      <p:ext uri="{BB962C8B-B14F-4D97-AF65-F5344CB8AC3E}">
        <p14:creationId xmlns:p14="http://schemas.microsoft.com/office/powerpoint/2010/main" val="776126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CBF4-2370-DD1C-FC25-FD2812E2CB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F9F67F-0108-32AB-1176-624598286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475111-30BD-B9FE-F55F-ECA908E72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F2D7A-C5F5-57DF-2BD6-25A223FAB8D1}"/>
              </a:ext>
            </a:extLst>
          </p:cNvPr>
          <p:cNvSpPr>
            <a:spLocks noGrp="1"/>
          </p:cNvSpPr>
          <p:nvPr>
            <p:ph type="dt" sz="half" idx="10"/>
          </p:nvPr>
        </p:nvSpPr>
        <p:spPr/>
        <p:txBody>
          <a:bodyPr/>
          <a:lstStyle/>
          <a:p>
            <a:fld id="{D9E6CDF2-0C3D-47FA-86DA-7D2B7D544159}" type="datetimeFigureOut">
              <a:rPr lang="en-US" smtClean="0"/>
              <a:t>12/19/2022</a:t>
            </a:fld>
            <a:endParaRPr lang="en-US"/>
          </a:p>
        </p:txBody>
      </p:sp>
      <p:sp>
        <p:nvSpPr>
          <p:cNvPr id="6" name="Footer Placeholder 5">
            <a:extLst>
              <a:ext uri="{FF2B5EF4-FFF2-40B4-BE49-F238E27FC236}">
                <a16:creationId xmlns:a16="http://schemas.microsoft.com/office/drawing/2014/main" id="{0933D09E-361F-AED0-E3DE-492955BDD6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11C09C-DB8C-E53B-40ED-5D7518522910}"/>
              </a:ext>
            </a:extLst>
          </p:cNvPr>
          <p:cNvSpPr>
            <a:spLocks noGrp="1"/>
          </p:cNvSpPr>
          <p:nvPr>
            <p:ph type="sldNum" sz="quarter" idx="12"/>
          </p:nvPr>
        </p:nvSpPr>
        <p:spPr/>
        <p:txBody>
          <a:bodyPr/>
          <a:lstStyle/>
          <a:p>
            <a:fld id="{ED1225CD-FDBA-4014-827D-9C8D49EB25E4}" type="slidenum">
              <a:rPr lang="en-US" smtClean="0"/>
              <a:t>‹#›</a:t>
            </a:fld>
            <a:endParaRPr lang="en-US"/>
          </a:p>
        </p:txBody>
      </p:sp>
    </p:spTree>
    <p:extLst>
      <p:ext uri="{BB962C8B-B14F-4D97-AF65-F5344CB8AC3E}">
        <p14:creationId xmlns:p14="http://schemas.microsoft.com/office/powerpoint/2010/main" val="307488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164A64-0FC7-3E44-4D6A-6BF154E79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8EEB30-D554-B08C-3246-C08D2CB57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307C8-DD9E-D79D-B310-A97D87A496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6CDF2-0C3D-47FA-86DA-7D2B7D544159}" type="datetimeFigureOut">
              <a:rPr lang="en-US" smtClean="0"/>
              <a:t>12/19/2022</a:t>
            </a:fld>
            <a:endParaRPr lang="en-US"/>
          </a:p>
        </p:txBody>
      </p:sp>
      <p:sp>
        <p:nvSpPr>
          <p:cNvPr id="5" name="Footer Placeholder 4">
            <a:extLst>
              <a:ext uri="{FF2B5EF4-FFF2-40B4-BE49-F238E27FC236}">
                <a16:creationId xmlns:a16="http://schemas.microsoft.com/office/drawing/2014/main" id="{224EFB73-7115-67E1-FDE3-10B0ED9125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A59E3C-3F21-CEF5-FEE4-00DEC2FFA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225CD-FDBA-4014-827D-9C8D49EB25E4}" type="slidenum">
              <a:rPr lang="en-US" smtClean="0"/>
              <a:t>‹#›</a:t>
            </a:fld>
            <a:endParaRPr lang="en-US"/>
          </a:p>
        </p:txBody>
      </p:sp>
    </p:spTree>
    <p:extLst>
      <p:ext uri="{BB962C8B-B14F-4D97-AF65-F5344CB8AC3E}">
        <p14:creationId xmlns:p14="http://schemas.microsoft.com/office/powerpoint/2010/main" val="536598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ubICL Logo&#10;">
            <a:extLst>
              <a:ext uri="{FF2B5EF4-FFF2-40B4-BE49-F238E27FC236}">
                <a16:creationId xmlns:a16="http://schemas.microsoft.com/office/drawing/2014/main" id="{F29777ED-F8DA-E33A-2549-1025945A9519}"/>
              </a:ext>
            </a:extLst>
          </p:cNvPr>
          <p:cNvPicPr>
            <a:picLocks noChangeAspect="1"/>
          </p:cNvPicPr>
          <p:nvPr/>
        </p:nvPicPr>
        <p:blipFill rotWithShape="1">
          <a:blip r:embed="rId2">
            <a:extLst>
              <a:ext uri="{28A0092B-C50C-407E-A947-70E740481C1C}">
                <a14:useLocalDpi xmlns:a14="http://schemas.microsoft.com/office/drawing/2010/main" val="0"/>
              </a:ext>
            </a:extLst>
          </a:blip>
          <a:srcRect l="2338" t="33474" b="35935"/>
          <a:stretch/>
        </p:blipFill>
        <p:spPr>
          <a:xfrm>
            <a:off x="2120694" y="150673"/>
            <a:ext cx="7419774" cy="2324100"/>
          </a:xfrm>
          <a:prstGeom prst="rect">
            <a:avLst/>
          </a:prstGeom>
        </p:spPr>
      </p:pic>
      <p:sp>
        <p:nvSpPr>
          <p:cNvPr id="8" name="Title 7">
            <a:extLst>
              <a:ext uri="{FF2B5EF4-FFF2-40B4-BE49-F238E27FC236}">
                <a16:creationId xmlns:a16="http://schemas.microsoft.com/office/drawing/2014/main" id="{0F248CF6-7C5D-706C-E268-D19A6B569076}"/>
              </a:ext>
            </a:extLst>
          </p:cNvPr>
          <p:cNvSpPr>
            <a:spLocks noGrp="1"/>
          </p:cNvSpPr>
          <p:nvPr>
            <p:ph type="title"/>
          </p:nvPr>
        </p:nvSpPr>
        <p:spPr>
          <a:xfrm>
            <a:off x="2120694" y="2718159"/>
            <a:ext cx="10515600" cy="1325563"/>
          </a:xfrm>
        </p:spPr>
        <p:txBody>
          <a:bodyPr/>
          <a:lstStyle/>
          <a:p>
            <a:r>
              <a:rPr lang="en-US" dirty="0"/>
              <a:t>Best practices in using the Intercultural Learning Hub</a:t>
            </a:r>
          </a:p>
        </p:txBody>
      </p:sp>
      <p:sp>
        <p:nvSpPr>
          <p:cNvPr id="9" name="TextBox 8">
            <a:extLst>
              <a:ext uri="{FF2B5EF4-FFF2-40B4-BE49-F238E27FC236}">
                <a16:creationId xmlns:a16="http://schemas.microsoft.com/office/drawing/2014/main" id="{102A15D2-10B0-6766-7203-ABA4363A6527}"/>
              </a:ext>
            </a:extLst>
          </p:cNvPr>
          <p:cNvSpPr txBox="1"/>
          <p:nvPr/>
        </p:nvSpPr>
        <p:spPr>
          <a:xfrm>
            <a:off x="3221907" y="4375598"/>
            <a:ext cx="8157596" cy="369332"/>
          </a:xfrm>
          <a:prstGeom prst="rect">
            <a:avLst/>
          </a:prstGeom>
          <a:noFill/>
        </p:spPr>
        <p:txBody>
          <a:bodyPr wrap="square" rtlCol="0">
            <a:spAutoFit/>
          </a:bodyPr>
          <a:lstStyle/>
          <a:p>
            <a:r>
              <a:rPr lang="en-US" dirty="0"/>
              <a:t>Annette Benson, Senior Public Relations Consultant</a:t>
            </a:r>
          </a:p>
        </p:txBody>
      </p:sp>
      <p:pic>
        <p:nvPicPr>
          <p:cNvPr id="13" name="Picture 12">
            <a:extLst>
              <a:ext uri="{FF2B5EF4-FFF2-40B4-BE49-F238E27FC236}">
                <a16:creationId xmlns:a16="http://schemas.microsoft.com/office/drawing/2014/main" id="{22640AAD-98B1-C584-5B7A-BCB43ADF9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535" y="5076806"/>
            <a:ext cx="5934930" cy="635736"/>
          </a:xfrm>
          <a:prstGeom prst="rect">
            <a:avLst/>
          </a:prstGeom>
        </p:spPr>
      </p:pic>
    </p:spTree>
    <p:extLst>
      <p:ext uri="{BB962C8B-B14F-4D97-AF65-F5344CB8AC3E}">
        <p14:creationId xmlns:p14="http://schemas.microsoft.com/office/powerpoint/2010/main" val="1703490932"/>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99F2931-70EC-414E-8957-39CC893D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8FFBE11-4B3E-48D7-94D4-2EC8CC9FE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79720"/>
            <a:ext cx="12192000" cy="3378280"/>
          </a:xfrm>
          <a:custGeom>
            <a:avLst/>
            <a:gdLst>
              <a:gd name="connsiteX0" fmla="*/ 0 w 12192000"/>
              <a:gd name="connsiteY0" fmla="*/ 0 h 3378280"/>
              <a:gd name="connsiteX1" fmla="*/ 13973 w 12192000"/>
              <a:gd name="connsiteY1" fmla="*/ 3431 h 3378280"/>
              <a:gd name="connsiteX2" fmla="*/ 86774 w 12192000"/>
              <a:gd name="connsiteY2" fmla="*/ 43536 h 3378280"/>
              <a:gd name="connsiteX3" fmla="*/ 229780 w 12192000"/>
              <a:gd name="connsiteY3" fmla="*/ 145557 h 3378280"/>
              <a:gd name="connsiteX4" fmla="*/ 302639 w 12192000"/>
              <a:gd name="connsiteY4" fmla="*/ 203425 h 3378280"/>
              <a:gd name="connsiteX5" fmla="*/ 348081 w 12192000"/>
              <a:gd name="connsiteY5" fmla="*/ 187174 h 3378280"/>
              <a:gd name="connsiteX6" fmla="*/ 436950 w 12192000"/>
              <a:gd name="connsiteY6" fmla="*/ 184066 h 3378280"/>
              <a:gd name="connsiteX7" fmla="*/ 501693 w 12192000"/>
              <a:gd name="connsiteY7" fmla="*/ 233225 h 3378280"/>
              <a:gd name="connsiteX8" fmla="*/ 557201 w 12192000"/>
              <a:gd name="connsiteY8" fmla="*/ 312390 h 3378280"/>
              <a:gd name="connsiteX9" fmla="*/ 617648 w 12192000"/>
              <a:gd name="connsiteY9" fmla="*/ 333897 h 3378280"/>
              <a:gd name="connsiteX10" fmla="*/ 692332 w 12192000"/>
              <a:gd name="connsiteY10" fmla="*/ 386327 h 3378280"/>
              <a:gd name="connsiteX11" fmla="*/ 802009 w 12192000"/>
              <a:gd name="connsiteY11" fmla="*/ 419027 h 3378280"/>
              <a:gd name="connsiteX12" fmla="*/ 914003 w 12192000"/>
              <a:gd name="connsiteY12" fmla="*/ 475419 h 3378280"/>
              <a:gd name="connsiteX13" fmla="*/ 938561 w 12192000"/>
              <a:gd name="connsiteY13" fmla="*/ 472887 h 3378280"/>
              <a:gd name="connsiteX14" fmla="*/ 1035683 w 12192000"/>
              <a:gd name="connsiteY14" fmla="*/ 486697 h 3378280"/>
              <a:gd name="connsiteX15" fmla="*/ 1035757 w 12192000"/>
              <a:gd name="connsiteY15" fmla="*/ 486731 h 3378280"/>
              <a:gd name="connsiteX16" fmla="*/ 1074336 w 12192000"/>
              <a:gd name="connsiteY16" fmla="*/ 494465 h 3378280"/>
              <a:gd name="connsiteX17" fmla="*/ 1285084 w 12192000"/>
              <a:gd name="connsiteY17" fmla="*/ 589112 h 3378280"/>
              <a:gd name="connsiteX18" fmla="*/ 1409116 w 12192000"/>
              <a:gd name="connsiteY18" fmla="*/ 656332 h 3378280"/>
              <a:gd name="connsiteX19" fmla="*/ 1533725 w 12192000"/>
              <a:gd name="connsiteY19" fmla="*/ 699179 h 3378280"/>
              <a:gd name="connsiteX20" fmla="*/ 1636242 w 12192000"/>
              <a:gd name="connsiteY20" fmla="*/ 741533 h 3378280"/>
              <a:gd name="connsiteX21" fmla="*/ 1704848 w 12192000"/>
              <a:gd name="connsiteY21" fmla="*/ 770749 h 3378280"/>
              <a:gd name="connsiteX22" fmla="*/ 1718292 w 12192000"/>
              <a:gd name="connsiteY22" fmla="*/ 781051 h 3378280"/>
              <a:gd name="connsiteX23" fmla="*/ 1720835 w 12192000"/>
              <a:gd name="connsiteY23" fmla="*/ 781117 h 3378280"/>
              <a:gd name="connsiteX24" fmla="*/ 1753341 w 12192000"/>
              <a:gd name="connsiteY24" fmla="*/ 800301 h 3378280"/>
              <a:gd name="connsiteX25" fmla="*/ 1775454 w 12192000"/>
              <a:gd name="connsiteY25" fmla="*/ 815182 h 3378280"/>
              <a:gd name="connsiteX26" fmla="*/ 1781011 w 12192000"/>
              <a:gd name="connsiteY26" fmla="*/ 816068 h 3378280"/>
              <a:gd name="connsiteX27" fmla="*/ 1817738 w 12192000"/>
              <a:gd name="connsiteY27" fmla="*/ 834926 h 3378280"/>
              <a:gd name="connsiteX28" fmla="*/ 1830702 w 12192000"/>
              <a:gd name="connsiteY28" fmla="*/ 836485 h 3378280"/>
              <a:gd name="connsiteX29" fmla="*/ 1853950 w 12192000"/>
              <a:gd name="connsiteY29" fmla="*/ 841519 h 3378280"/>
              <a:gd name="connsiteX30" fmla="*/ 1915890 w 12192000"/>
              <a:gd name="connsiteY30" fmla="*/ 841983 h 3378280"/>
              <a:gd name="connsiteX31" fmla="*/ 1960900 w 12192000"/>
              <a:gd name="connsiteY31" fmla="*/ 865789 h 3378280"/>
              <a:gd name="connsiteX32" fmla="*/ 1961217 w 12192000"/>
              <a:gd name="connsiteY32" fmla="*/ 865662 h 3378280"/>
              <a:gd name="connsiteX33" fmla="*/ 1969825 w 12192000"/>
              <a:gd name="connsiteY33" fmla="*/ 869049 h 3378280"/>
              <a:gd name="connsiteX34" fmla="*/ 1975234 w 12192000"/>
              <a:gd name="connsiteY34" fmla="*/ 872329 h 3378280"/>
              <a:gd name="connsiteX35" fmla="*/ 1990485 w 12192000"/>
              <a:gd name="connsiteY35" fmla="*/ 879288 h 3378280"/>
              <a:gd name="connsiteX36" fmla="*/ 1996793 w 12192000"/>
              <a:gd name="connsiteY36" fmla="*/ 880361 h 3378280"/>
              <a:gd name="connsiteX37" fmla="*/ 2055091 w 12192000"/>
              <a:gd name="connsiteY37" fmla="*/ 872818 h 3378280"/>
              <a:gd name="connsiteX38" fmla="*/ 2165143 w 12192000"/>
              <a:gd name="connsiteY38" fmla="*/ 892293 h 3378280"/>
              <a:gd name="connsiteX39" fmla="*/ 2274196 w 12192000"/>
              <a:gd name="connsiteY39" fmla="*/ 914768 h 3378280"/>
              <a:gd name="connsiteX40" fmla="*/ 2383986 w 12192000"/>
              <a:gd name="connsiteY40" fmla="*/ 934891 h 3378280"/>
              <a:gd name="connsiteX41" fmla="*/ 2420278 w 12192000"/>
              <a:gd name="connsiteY41" fmla="*/ 933890 h 3378280"/>
              <a:gd name="connsiteX42" fmla="*/ 2426203 w 12192000"/>
              <a:gd name="connsiteY42" fmla="*/ 933891 h 3378280"/>
              <a:gd name="connsiteX43" fmla="*/ 2448674 w 12192000"/>
              <a:gd name="connsiteY43" fmla="*/ 941056 h 3378280"/>
              <a:gd name="connsiteX44" fmla="*/ 2457640 w 12192000"/>
              <a:gd name="connsiteY44" fmla="*/ 943105 h 3378280"/>
              <a:gd name="connsiteX45" fmla="*/ 2457852 w 12192000"/>
              <a:gd name="connsiteY45" fmla="*/ 942912 h 3378280"/>
              <a:gd name="connsiteX46" fmla="*/ 2466265 w 12192000"/>
              <a:gd name="connsiteY46" fmla="*/ 945310 h 3378280"/>
              <a:gd name="connsiteX47" fmla="*/ 2507496 w 12192000"/>
              <a:gd name="connsiteY47" fmla="*/ 960111 h 3378280"/>
              <a:gd name="connsiteX48" fmla="*/ 2561127 w 12192000"/>
              <a:gd name="connsiteY48" fmla="*/ 949411 h 3378280"/>
              <a:gd name="connsiteX49" fmla="*/ 2583467 w 12192000"/>
              <a:gd name="connsiteY49" fmla="*/ 950570 h 3378280"/>
              <a:gd name="connsiteX50" fmla="*/ 2595361 w 12192000"/>
              <a:gd name="connsiteY50" fmla="*/ 949884 h 3378280"/>
              <a:gd name="connsiteX51" fmla="*/ 2596075 w 12192000"/>
              <a:gd name="connsiteY51" fmla="*/ 949000 h 3378280"/>
              <a:gd name="connsiteX52" fmla="*/ 2666638 w 12192000"/>
              <a:gd name="connsiteY52" fmla="*/ 975095 h 3378280"/>
              <a:gd name="connsiteX53" fmla="*/ 2703393 w 12192000"/>
              <a:gd name="connsiteY53" fmla="*/ 989635 h 3378280"/>
              <a:gd name="connsiteX54" fmla="*/ 2705616 w 12192000"/>
              <a:gd name="connsiteY54" fmla="*/ 989244 h 3378280"/>
              <a:gd name="connsiteX55" fmla="*/ 2721898 w 12192000"/>
              <a:gd name="connsiteY55" fmla="*/ 997777 h 3378280"/>
              <a:gd name="connsiteX56" fmla="*/ 2735669 w 12192000"/>
              <a:gd name="connsiteY56" fmla="*/ 1009612 h 3378280"/>
              <a:gd name="connsiteX57" fmla="*/ 2857526 w 12192000"/>
              <a:gd name="connsiteY57" fmla="*/ 1030627 h 3378280"/>
              <a:gd name="connsiteX58" fmla="*/ 3021918 w 12192000"/>
              <a:gd name="connsiteY58" fmla="*/ 1088093 h 3378280"/>
              <a:gd name="connsiteX59" fmla="*/ 3155458 w 12192000"/>
              <a:gd name="connsiteY59" fmla="*/ 1121618 h 3378280"/>
              <a:gd name="connsiteX60" fmla="*/ 3328229 w 12192000"/>
              <a:gd name="connsiteY60" fmla="*/ 1155903 h 3378280"/>
              <a:gd name="connsiteX61" fmla="*/ 3448440 w 12192000"/>
              <a:gd name="connsiteY61" fmla="*/ 1184343 h 3378280"/>
              <a:gd name="connsiteX62" fmla="*/ 3499287 w 12192000"/>
              <a:gd name="connsiteY62" fmla="*/ 1209472 h 3378280"/>
              <a:gd name="connsiteX63" fmla="*/ 3520027 w 12192000"/>
              <a:gd name="connsiteY63" fmla="*/ 1207338 h 3378280"/>
              <a:gd name="connsiteX64" fmla="*/ 3523594 w 12192000"/>
              <a:gd name="connsiteY64" fmla="*/ 1206755 h 3378280"/>
              <a:gd name="connsiteX65" fmla="*/ 3538013 w 12192000"/>
              <a:gd name="connsiteY65" fmla="*/ 1209066 h 3378280"/>
              <a:gd name="connsiteX66" fmla="*/ 3541918 w 12192000"/>
              <a:gd name="connsiteY66" fmla="*/ 1203922 h 3378280"/>
              <a:gd name="connsiteX67" fmla="*/ 3590082 w 12192000"/>
              <a:gd name="connsiteY67" fmla="*/ 1209115 h 3378280"/>
              <a:gd name="connsiteX68" fmla="*/ 3716445 w 12192000"/>
              <a:gd name="connsiteY68" fmla="*/ 1243431 h 3378280"/>
              <a:gd name="connsiteX69" fmla="*/ 3792028 w 12192000"/>
              <a:gd name="connsiteY69" fmla="*/ 1260288 h 3378280"/>
              <a:gd name="connsiteX70" fmla="*/ 3820707 w 12192000"/>
              <a:gd name="connsiteY70" fmla="*/ 1260924 h 3378280"/>
              <a:gd name="connsiteX71" fmla="*/ 3860784 w 12192000"/>
              <a:gd name="connsiteY71" fmla="*/ 1265692 h 3378280"/>
              <a:gd name="connsiteX72" fmla="*/ 3997310 w 12192000"/>
              <a:gd name="connsiteY72" fmla="*/ 1281176 h 3378280"/>
              <a:gd name="connsiteX73" fmla="*/ 4040665 w 12192000"/>
              <a:gd name="connsiteY73" fmla="*/ 1291934 h 3378280"/>
              <a:gd name="connsiteX74" fmla="*/ 4046831 w 12192000"/>
              <a:gd name="connsiteY74" fmla="*/ 1293910 h 3378280"/>
              <a:gd name="connsiteX75" fmla="*/ 4095847 w 12192000"/>
              <a:gd name="connsiteY75" fmla="*/ 1316851 h 3378280"/>
              <a:gd name="connsiteX76" fmla="*/ 4101945 w 12192000"/>
              <a:gd name="connsiteY76" fmla="*/ 1313869 h 3378280"/>
              <a:gd name="connsiteX77" fmla="*/ 4119420 w 12192000"/>
              <a:gd name="connsiteY77" fmla="*/ 1313965 h 3378280"/>
              <a:gd name="connsiteX78" fmla="*/ 4131728 w 12192000"/>
              <a:gd name="connsiteY78" fmla="*/ 1322978 h 3378280"/>
              <a:gd name="connsiteX79" fmla="*/ 4193827 w 12192000"/>
              <a:gd name="connsiteY79" fmla="*/ 1350222 h 3378280"/>
              <a:gd name="connsiteX80" fmla="*/ 4286157 w 12192000"/>
              <a:gd name="connsiteY80" fmla="*/ 1385101 h 3378280"/>
              <a:gd name="connsiteX81" fmla="*/ 4298907 w 12192000"/>
              <a:gd name="connsiteY81" fmla="*/ 1394396 h 3378280"/>
              <a:gd name="connsiteX82" fmla="*/ 4323224 w 12192000"/>
              <a:gd name="connsiteY82" fmla="*/ 1403133 h 3378280"/>
              <a:gd name="connsiteX83" fmla="*/ 4404439 w 12192000"/>
              <a:gd name="connsiteY83" fmla="*/ 1417252 h 3378280"/>
              <a:gd name="connsiteX84" fmla="*/ 4423989 w 12192000"/>
              <a:gd name="connsiteY84" fmla="*/ 1410448 h 3378280"/>
              <a:gd name="connsiteX85" fmla="*/ 4427300 w 12192000"/>
              <a:gd name="connsiteY85" fmla="*/ 1409068 h 3378280"/>
              <a:gd name="connsiteX86" fmla="*/ 4441847 w 12192000"/>
              <a:gd name="connsiteY86" fmla="*/ 1408029 h 3378280"/>
              <a:gd name="connsiteX87" fmla="*/ 4444331 w 12192000"/>
              <a:gd name="connsiteY87" fmla="*/ 1402133 h 3378280"/>
              <a:gd name="connsiteX88" fmla="*/ 4492293 w 12192000"/>
              <a:gd name="connsiteY88" fmla="*/ 1396205 h 3378280"/>
              <a:gd name="connsiteX89" fmla="*/ 4623335 w 12192000"/>
              <a:gd name="connsiteY89" fmla="*/ 1400793 h 3378280"/>
              <a:gd name="connsiteX90" fmla="*/ 4700790 w 12192000"/>
              <a:gd name="connsiteY90" fmla="*/ 1399970 h 3378280"/>
              <a:gd name="connsiteX91" fmla="*/ 4728732 w 12192000"/>
              <a:gd name="connsiteY91" fmla="*/ 1394050 h 3378280"/>
              <a:gd name="connsiteX92" fmla="*/ 4768749 w 12192000"/>
              <a:gd name="connsiteY92" fmla="*/ 1389553 h 3378280"/>
              <a:gd name="connsiteX93" fmla="*/ 4838227 w 12192000"/>
              <a:gd name="connsiteY93" fmla="*/ 1377273 h 3378280"/>
              <a:gd name="connsiteX94" fmla="*/ 4904889 w 12192000"/>
              <a:gd name="connsiteY94" fmla="*/ 1373499 h 3378280"/>
              <a:gd name="connsiteX95" fmla="*/ 4949597 w 12192000"/>
              <a:gd name="connsiteY95" fmla="*/ 1374085 h 3378280"/>
              <a:gd name="connsiteX96" fmla="*/ 4956064 w 12192000"/>
              <a:gd name="connsiteY96" fmla="*/ 1374603 h 3378280"/>
              <a:gd name="connsiteX97" fmla="*/ 5009322 w 12192000"/>
              <a:gd name="connsiteY97" fmla="*/ 1385751 h 3378280"/>
              <a:gd name="connsiteX98" fmla="*/ 5014476 w 12192000"/>
              <a:gd name="connsiteY98" fmla="*/ 1381460 h 3378280"/>
              <a:gd name="connsiteX99" fmla="*/ 5031428 w 12192000"/>
              <a:gd name="connsiteY99" fmla="*/ 1377570 h 3378280"/>
              <a:gd name="connsiteX100" fmla="*/ 5045619 w 12192000"/>
              <a:gd name="connsiteY100" fmla="*/ 1383532 h 3378280"/>
              <a:gd name="connsiteX101" fmla="*/ 5112635 w 12192000"/>
              <a:gd name="connsiteY101" fmla="*/ 1395891 h 3378280"/>
              <a:gd name="connsiteX102" fmla="*/ 5210851 w 12192000"/>
              <a:gd name="connsiteY102" fmla="*/ 1408784 h 3378280"/>
              <a:gd name="connsiteX103" fmla="*/ 5225543 w 12192000"/>
              <a:gd name="connsiteY103" fmla="*/ 1414923 h 3378280"/>
              <a:gd name="connsiteX104" fmla="*/ 5321696 w 12192000"/>
              <a:gd name="connsiteY104" fmla="*/ 1432414 h 3378280"/>
              <a:gd name="connsiteX105" fmla="*/ 5372327 w 12192000"/>
              <a:gd name="connsiteY105" fmla="*/ 1436597 h 3378280"/>
              <a:gd name="connsiteX106" fmla="*/ 5378149 w 12192000"/>
              <a:gd name="connsiteY106" fmla="*/ 1431785 h 3378280"/>
              <a:gd name="connsiteX107" fmla="*/ 5393069 w 12192000"/>
              <a:gd name="connsiteY107" fmla="*/ 1433737 h 3378280"/>
              <a:gd name="connsiteX108" fmla="*/ 5527621 w 12192000"/>
              <a:gd name="connsiteY108" fmla="*/ 1458786 h 3378280"/>
              <a:gd name="connsiteX109" fmla="*/ 5680585 w 12192000"/>
              <a:gd name="connsiteY109" fmla="*/ 1498233 h 3378280"/>
              <a:gd name="connsiteX110" fmla="*/ 5783795 w 12192000"/>
              <a:gd name="connsiteY110" fmla="*/ 1499932 h 3378280"/>
              <a:gd name="connsiteX111" fmla="*/ 6016525 w 12192000"/>
              <a:gd name="connsiteY111" fmla="*/ 1577292 h 3378280"/>
              <a:gd name="connsiteX112" fmla="*/ 6186598 w 12192000"/>
              <a:gd name="connsiteY112" fmla="*/ 1606065 h 3378280"/>
              <a:gd name="connsiteX113" fmla="*/ 6197872 w 12192000"/>
              <a:gd name="connsiteY113" fmla="*/ 1616845 h 3378280"/>
              <a:gd name="connsiteX114" fmla="*/ 6212885 w 12192000"/>
              <a:gd name="connsiteY114" fmla="*/ 1624535 h 3378280"/>
              <a:gd name="connsiteX115" fmla="*/ 6319240 w 12192000"/>
              <a:gd name="connsiteY115" fmla="*/ 1660375 h 3378280"/>
              <a:gd name="connsiteX116" fmla="*/ 6333397 w 12192000"/>
              <a:gd name="connsiteY116" fmla="*/ 1658763 h 3378280"/>
              <a:gd name="connsiteX117" fmla="*/ 6357266 w 12192000"/>
              <a:gd name="connsiteY117" fmla="*/ 1659543 h 3378280"/>
              <a:gd name="connsiteX118" fmla="*/ 6418740 w 12192000"/>
              <a:gd name="connsiteY118" fmla="*/ 1648944 h 3378280"/>
              <a:gd name="connsiteX119" fmla="*/ 6458877 w 12192000"/>
              <a:gd name="connsiteY119" fmla="*/ 1662117 h 3378280"/>
              <a:gd name="connsiteX120" fmla="*/ 6467254 w 12192000"/>
              <a:gd name="connsiteY120" fmla="*/ 1664227 h 3378280"/>
              <a:gd name="connsiteX121" fmla="*/ 6467545 w 12192000"/>
              <a:gd name="connsiteY121" fmla="*/ 1664046 h 3378280"/>
              <a:gd name="connsiteX122" fmla="*/ 6476635 w 12192000"/>
              <a:gd name="connsiteY122" fmla="*/ 1665826 h 3378280"/>
              <a:gd name="connsiteX123" fmla="*/ 6482535 w 12192000"/>
              <a:gd name="connsiteY123" fmla="*/ 1668074 h 3378280"/>
              <a:gd name="connsiteX124" fmla="*/ 6498791 w 12192000"/>
              <a:gd name="connsiteY124" fmla="*/ 1672167 h 3378280"/>
              <a:gd name="connsiteX125" fmla="*/ 6505220 w 12192000"/>
              <a:gd name="connsiteY125" fmla="*/ 1672092 h 3378280"/>
              <a:gd name="connsiteX126" fmla="*/ 6508969 w 12192000"/>
              <a:gd name="connsiteY126" fmla="*/ 1669922 h 3378280"/>
              <a:gd name="connsiteX127" fmla="*/ 6544886 w 12192000"/>
              <a:gd name="connsiteY127" fmla="*/ 1670695 h 3378280"/>
              <a:gd name="connsiteX128" fmla="*/ 6617859 w 12192000"/>
              <a:gd name="connsiteY128" fmla="*/ 1679453 h 3378280"/>
              <a:gd name="connsiteX129" fmla="*/ 6657726 w 12192000"/>
              <a:gd name="connsiteY129" fmla="*/ 1687906 h 3378280"/>
              <a:gd name="connsiteX130" fmla="*/ 6769041 w 12192000"/>
              <a:gd name="connsiteY130" fmla="*/ 1707304 h 3378280"/>
              <a:gd name="connsiteX131" fmla="*/ 6882368 w 12192000"/>
              <a:gd name="connsiteY131" fmla="*/ 1723914 h 3378280"/>
              <a:gd name="connsiteX132" fmla="*/ 6968822 w 12192000"/>
              <a:gd name="connsiteY132" fmla="*/ 1723334 h 3378280"/>
              <a:gd name="connsiteX133" fmla="*/ 6973672 w 12192000"/>
              <a:gd name="connsiteY133" fmla="*/ 1726298 h 3378280"/>
              <a:gd name="connsiteX134" fmla="*/ 6981961 w 12192000"/>
              <a:gd name="connsiteY134" fmla="*/ 1729324 h 3378280"/>
              <a:gd name="connsiteX135" fmla="*/ 6982342 w 12192000"/>
              <a:gd name="connsiteY135" fmla="*/ 1729201 h 3378280"/>
              <a:gd name="connsiteX136" fmla="*/ 6989757 w 12192000"/>
              <a:gd name="connsiteY136" fmla="*/ 1732420 h 3378280"/>
              <a:gd name="connsiteX137" fmla="*/ 7023794 w 12192000"/>
              <a:gd name="connsiteY137" fmla="*/ 1750660 h 3378280"/>
              <a:gd name="connsiteX138" fmla="*/ 7090828 w 12192000"/>
              <a:gd name="connsiteY138" fmla="*/ 1750287 h 3378280"/>
              <a:gd name="connsiteX139" fmla="*/ 7114479 w 12192000"/>
              <a:gd name="connsiteY139" fmla="*/ 1754649 h 3378280"/>
              <a:gd name="connsiteX140" fmla="*/ 7162053 w 12192000"/>
              <a:gd name="connsiteY140" fmla="*/ 1772908 h 3378280"/>
              <a:gd name="connsiteX141" fmla="*/ 7167808 w 12192000"/>
              <a:gd name="connsiteY141" fmla="*/ 1773656 h 3378280"/>
              <a:gd name="connsiteX142" fmla="*/ 7187185 w 12192000"/>
              <a:gd name="connsiteY142" fmla="*/ 1787148 h 3378280"/>
              <a:gd name="connsiteX143" fmla="*/ 7216505 w 12192000"/>
              <a:gd name="connsiteY143" fmla="*/ 1804489 h 3378280"/>
              <a:gd name="connsiteX144" fmla="*/ 7219246 w 12192000"/>
              <a:gd name="connsiteY144" fmla="*/ 1804514 h 3378280"/>
              <a:gd name="connsiteX145" fmla="*/ 7230639 w 12192000"/>
              <a:gd name="connsiteY145" fmla="*/ 1813879 h 3378280"/>
              <a:gd name="connsiteX146" fmla="*/ 7236776 w 12192000"/>
              <a:gd name="connsiteY146" fmla="*/ 1825514 h 3378280"/>
              <a:gd name="connsiteX147" fmla="*/ 7394082 w 12192000"/>
              <a:gd name="connsiteY147" fmla="*/ 1877925 h 3378280"/>
              <a:gd name="connsiteX148" fmla="*/ 7505820 w 12192000"/>
              <a:gd name="connsiteY148" fmla="*/ 1933859 h 3378280"/>
              <a:gd name="connsiteX149" fmla="*/ 7572147 w 12192000"/>
              <a:gd name="connsiteY149" fmla="*/ 2003817 h 3378280"/>
              <a:gd name="connsiteX150" fmla="*/ 7828975 w 12192000"/>
              <a:gd name="connsiteY150" fmla="*/ 2061508 h 3378280"/>
              <a:gd name="connsiteX151" fmla="*/ 7886804 w 12192000"/>
              <a:gd name="connsiteY151" fmla="*/ 2075509 h 3378280"/>
              <a:gd name="connsiteX152" fmla="*/ 7923558 w 12192000"/>
              <a:gd name="connsiteY152" fmla="*/ 2103529 h 3378280"/>
              <a:gd name="connsiteX153" fmla="*/ 7947954 w 12192000"/>
              <a:gd name="connsiteY153" fmla="*/ 2104996 h 3378280"/>
              <a:gd name="connsiteX154" fmla="*/ 7952318 w 12192000"/>
              <a:gd name="connsiteY154" fmla="*/ 2105077 h 3378280"/>
              <a:gd name="connsiteX155" fmla="*/ 7966398 w 12192000"/>
              <a:gd name="connsiteY155" fmla="*/ 2109147 h 3378280"/>
              <a:gd name="connsiteX156" fmla="*/ 7974591 w 12192000"/>
              <a:gd name="connsiteY156" fmla="*/ 2105612 h 3378280"/>
              <a:gd name="connsiteX157" fmla="*/ 7998806 w 12192000"/>
              <a:gd name="connsiteY157" fmla="*/ 2108382 h 3378280"/>
              <a:gd name="connsiteX158" fmla="*/ 8023544 w 12192000"/>
              <a:gd name="connsiteY158" fmla="*/ 2117183 h 3378280"/>
              <a:gd name="connsiteX159" fmla="*/ 8136247 w 12192000"/>
              <a:gd name="connsiteY159" fmla="*/ 2164190 h 3378280"/>
              <a:gd name="connsiteX160" fmla="*/ 8206445 w 12192000"/>
              <a:gd name="connsiteY160" fmla="*/ 2189356 h 3378280"/>
              <a:gd name="connsiteX161" fmla="*/ 8237464 w 12192000"/>
              <a:gd name="connsiteY161" fmla="*/ 2194272 h 3378280"/>
              <a:gd name="connsiteX162" fmla="*/ 8277853 w 12192000"/>
              <a:gd name="connsiteY162" fmla="*/ 2204259 h 3378280"/>
              <a:gd name="connsiteX163" fmla="*/ 8352501 w 12192000"/>
              <a:gd name="connsiteY163" fmla="*/ 2218290 h 3378280"/>
              <a:gd name="connsiteX164" fmla="*/ 8446938 w 12192000"/>
              <a:gd name="connsiteY164" fmla="*/ 2243393 h 3378280"/>
              <a:gd name="connsiteX165" fmla="*/ 8497138 w 12192000"/>
              <a:gd name="connsiteY165" fmla="*/ 2281506 h 3378280"/>
              <a:gd name="connsiteX166" fmla="*/ 8506096 w 12192000"/>
              <a:gd name="connsiteY166" fmla="*/ 2280042 h 3378280"/>
              <a:gd name="connsiteX167" fmla="*/ 8549806 w 12192000"/>
              <a:gd name="connsiteY167" fmla="*/ 2296675 h 3378280"/>
              <a:gd name="connsiteX168" fmla="*/ 8680256 w 12192000"/>
              <a:gd name="connsiteY168" fmla="*/ 2378758 h 3378280"/>
              <a:gd name="connsiteX169" fmla="*/ 8766301 w 12192000"/>
              <a:gd name="connsiteY169" fmla="*/ 2410605 h 3378280"/>
              <a:gd name="connsiteX170" fmla="*/ 8800492 w 12192000"/>
              <a:gd name="connsiteY170" fmla="*/ 2418067 h 3378280"/>
              <a:gd name="connsiteX171" fmla="*/ 8857555 w 12192000"/>
              <a:gd name="connsiteY171" fmla="*/ 2430810 h 3378280"/>
              <a:gd name="connsiteX172" fmla="*/ 8951967 w 12192000"/>
              <a:gd name="connsiteY172" fmla="*/ 2460856 h 3378280"/>
              <a:gd name="connsiteX173" fmla="*/ 9002970 w 12192000"/>
              <a:gd name="connsiteY173" fmla="*/ 2472291 h 3378280"/>
              <a:gd name="connsiteX174" fmla="*/ 9081613 w 12192000"/>
              <a:gd name="connsiteY174" fmla="*/ 2488296 h 3378280"/>
              <a:gd name="connsiteX175" fmla="*/ 9091561 w 12192000"/>
              <a:gd name="connsiteY175" fmla="*/ 2494386 h 3378280"/>
              <a:gd name="connsiteX176" fmla="*/ 9140625 w 12192000"/>
              <a:gd name="connsiteY176" fmla="*/ 2486779 h 3378280"/>
              <a:gd name="connsiteX177" fmla="*/ 9271105 w 12192000"/>
              <a:gd name="connsiteY177" fmla="*/ 2511730 h 3378280"/>
              <a:gd name="connsiteX178" fmla="*/ 9295023 w 12192000"/>
              <a:gd name="connsiteY178" fmla="*/ 2512830 h 3378280"/>
              <a:gd name="connsiteX179" fmla="*/ 9321673 w 12192000"/>
              <a:gd name="connsiteY179" fmla="*/ 2524119 h 3378280"/>
              <a:gd name="connsiteX180" fmla="*/ 9378975 w 12192000"/>
              <a:gd name="connsiteY180" fmla="*/ 2543803 h 3378280"/>
              <a:gd name="connsiteX181" fmla="*/ 9414193 w 12192000"/>
              <a:gd name="connsiteY181" fmla="*/ 2562927 h 3378280"/>
              <a:gd name="connsiteX182" fmla="*/ 9426009 w 12192000"/>
              <a:gd name="connsiteY182" fmla="*/ 2558847 h 3378280"/>
              <a:gd name="connsiteX183" fmla="*/ 9450634 w 12192000"/>
              <a:gd name="connsiteY183" fmla="*/ 2560685 h 3378280"/>
              <a:gd name="connsiteX184" fmla="*/ 9549097 w 12192000"/>
              <a:gd name="connsiteY184" fmla="*/ 2585168 h 3378280"/>
              <a:gd name="connsiteX185" fmla="*/ 9567633 w 12192000"/>
              <a:gd name="connsiteY185" fmla="*/ 2587105 h 3378280"/>
              <a:gd name="connsiteX186" fmla="*/ 9586878 w 12192000"/>
              <a:gd name="connsiteY186" fmla="*/ 2596659 h 3378280"/>
              <a:gd name="connsiteX187" fmla="*/ 9589974 w 12192000"/>
              <a:gd name="connsiteY187" fmla="*/ 2598235 h 3378280"/>
              <a:gd name="connsiteX188" fmla="*/ 9590570 w 12192000"/>
              <a:gd name="connsiteY188" fmla="*/ 2598249 h 3378280"/>
              <a:gd name="connsiteX189" fmla="*/ 9591896 w 12192000"/>
              <a:gd name="connsiteY189" fmla="*/ 2599214 h 3378280"/>
              <a:gd name="connsiteX190" fmla="*/ 9604535 w 12192000"/>
              <a:gd name="connsiteY190" fmla="*/ 2605654 h 3378280"/>
              <a:gd name="connsiteX191" fmla="*/ 9610554 w 12192000"/>
              <a:gd name="connsiteY191" fmla="*/ 2606189 h 3378280"/>
              <a:gd name="connsiteX192" fmla="*/ 9690072 w 12192000"/>
              <a:gd name="connsiteY192" fmla="*/ 2638745 h 3378280"/>
              <a:gd name="connsiteX193" fmla="*/ 9726964 w 12192000"/>
              <a:gd name="connsiteY193" fmla="*/ 2653728 h 3378280"/>
              <a:gd name="connsiteX194" fmla="*/ 9738036 w 12192000"/>
              <a:gd name="connsiteY194" fmla="*/ 2654794 h 3378280"/>
              <a:gd name="connsiteX195" fmla="*/ 9774202 w 12192000"/>
              <a:gd name="connsiteY195" fmla="*/ 2671509 h 3378280"/>
              <a:gd name="connsiteX196" fmla="*/ 9793246 w 12192000"/>
              <a:gd name="connsiteY196" fmla="*/ 2675245 h 3378280"/>
              <a:gd name="connsiteX197" fmla="*/ 9890301 w 12192000"/>
              <a:gd name="connsiteY197" fmla="*/ 2700274 h 3378280"/>
              <a:gd name="connsiteX198" fmla="*/ 9915070 w 12192000"/>
              <a:gd name="connsiteY198" fmla="*/ 2699250 h 3378280"/>
              <a:gd name="connsiteX199" fmla="*/ 9976517 w 12192000"/>
              <a:gd name="connsiteY199" fmla="*/ 2732899 h 3378280"/>
              <a:gd name="connsiteX200" fmla="*/ 9990168 w 12192000"/>
              <a:gd name="connsiteY200" fmla="*/ 2737877 h 3378280"/>
              <a:gd name="connsiteX201" fmla="*/ 9995041 w 12192000"/>
              <a:gd name="connsiteY201" fmla="*/ 2741223 h 3378280"/>
              <a:gd name="connsiteX202" fmla="*/ 10012636 w 12192000"/>
              <a:gd name="connsiteY202" fmla="*/ 2729876 h 3378280"/>
              <a:gd name="connsiteX203" fmla="*/ 10044280 w 12192000"/>
              <a:gd name="connsiteY203" fmla="*/ 2726966 h 3378280"/>
              <a:gd name="connsiteX204" fmla="*/ 10057934 w 12192000"/>
              <a:gd name="connsiteY204" fmla="*/ 2735671 h 3378280"/>
              <a:gd name="connsiteX205" fmla="*/ 10148373 w 12192000"/>
              <a:gd name="connsiteY205" fmla="*/ 2778987 h 3378280"/>
              <a:gd name="connsiteX206" fmla="*/ 10176601 w 12192000"/>
              <a:gd name="connsiteY206" fmla="*/ 2791940 h 3378280"/>
              <a:gd name="connsiteX207" fmla="*/ 10235082 w 12192000"/>
              <a:gd name="connsiteY207" fmla="*/ 2816761 h 3378280"/>
              <a:gd name="connsiteX208" fmla="*/ 10421684 w 12192000"/>
              <a:gd name="connsiteY208" fmla="*/ 2833871 h 3378280"/>
              <a:gd name="connsiteX209" fmla="*/ 10507376 w 12192000"/>
              <a:gd name="connsiteY209" fmla="*/ 2822262 h 3378280"/>
              <a:gd name="connsiteX210" fmla="*/ 10738376 w 12192000"/>
              <a:gd name="connsiteY210" fmla="*/ 2833353 h 3378280"/>
              <a:gd name="connsiteX211" fmla="*/ 11043443 w 12192000"/>
              <a:gd name="connsiteY211" fmla="*/ 2803954 h 3378280"/>
              <a:gd name="connsiteX212" fmla="*/ 11115269 w 12192000"/>
              <a:gd name="connsiteY212" fmla="*/ 2823367 h 3378280"/>
              <a:gd name="connsiteX213" fmla="*/ 11147582 w 12192000"/>
              <a:gd name="connsiteY213" fmla="*/ 2822547 h 3378280"/>
              <a:gd name="connsiteX214" fmla="*/ 11201205 w 12192000"/>
              <a:gd name="connsiteY214" fmla="*/ 2818210 h 3378280"/>
              <a:gd name="connsiteX215" fmla="*/ 11391726 w 12192000"/>
              <a:gd name="connsiteY215" fmla="*/ 2826386 h 3378280"/>
              <a:gd name="connsiteX216" fmla="*/ 11507640 w 12192000"/>
              <a:gd name="connsiteY216" fmla="*/ 2824866 h 3378280"/>
              <a:gd name="connsiteX217" fmla="*/ 11718056 w 12192000"/>
              <a:gd name="connsiteY217" fmla="*/ 2821969 h 3378280"/>
              <a:gd name="connsiteX218" fmla="*/ 11937926 w 12192000"/>
              <a:gd name="connsiteY218" fmla="*/ 2817058 h 3378280"/>
              <a:gd name="connsiteX219" fmla="*/ 12035355 w 12192000"/>
              <a:gd name="connsiteY219" fmla="*/ 2813340 h 3378280"/>
              <a:gd name="connsiteX220" fmla="*/ 12179047 w 12192000"/>
              <a:gd name="connsiteY220" fmla="*/ 2788508 h 3378280"/>
              <a:gd name="connsiteX221" fmla="*/ 12192000 w 12192000"/>
              <a:gd name="connsiteY221" fmla="*/ 2788486 h 3378280"/>
              <a:gd name="connsiteX222" fmla="*/ 12192000 w 12192000"/>
              <a:gd name="connsiteY222" fmla="*/ 3378280 h 3378280"/>
              <a:gd name="connsiteX223" fmla="*/ 0 w 12192000"/>
              <a:gd name="connsiteY223" fmla="*/ 3378280 h 337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12192000" h="3378280">
                <a:moveTo>
                  <a:pt x="0" y="0"/>
                </a:moveTo>
                <a:lnTo>
                  <a:pt x="13973" y="3431"/>
                </a:lnTo>
                <a:cubicBezTo>
                  <a:pt x="48258" y="17773"/>
                  <a:pt x="68757" y="59402"/>
                  <a:pt x="86774" y="43536"/>
                </a:cubicBezTo>
                <a:cubicBezTo>
                  <a:pt x="86532" y="72023"/>
                  <a:pt x="217976" y="120568"/>
                  <a:pt x="229780" y="145557"/>
                </a:cubicBezTo>
                <a:lnTo>
                  <a:pt x="302639" y="203425"/>
                </a:lnTo>
                <a:cubicBezTo>
                  <a:pt x="312906" y="207200"/>
                  <a:pt x="342855" y="184923"/>
                  <a:pt x="348081" y="187174"/>
                </a:cubicBezTo>
                <a:lnTo>
                  <a:pt x="436950" y="184066"/>
                </a:lnTo>
                <a:lnTo>
                  <a:pt x="501693" y="233225"/>
                </a:lnTo>
                <a:lnTo>
                  <a:pt x="557201" y="312390"/>
                </a:lnTo>
                <a:cubicBezTo>
                  <a:pt x="579844" y="353675"/>
                  <a:pt x="602207" y="315301"/>
                  <a:pt x="617648" y="333897"/>
                </a:cubicBezTo>
                <a:lnTo>
                  <a:pt x="692332" y="386327"/>
                </a:lnTo>
                <a:cubicBezTo>
                  <a:pt x="715261" y="398377"/>
                  <a:pt x="770477" y="414831"/>
                  <a:pt x="802009" y="419027"/>
                </a:cubicBezTo>
                <a:cubicBezTo>
                  <a:pt x="838953" y="433876"/>
                  <a:pt x="886385" y="473956"/>
                  <a:pt x="914003" y="475419"/>
                </a:cubicBezTo>
                <a:cubicBezTo>
                  <a:pt x="923483" y="477324"/>
                  <a:pt x="931440" y="475817"/>
                  <a:pt x="938561" y="472887"/>
                </a:cubicBezTo>
                <a:lnTo>
                  <a:pt x="1035683" y="486697"/>
                </a:lnTo>
                <a:cubicBezTo>
                  <a:pt x="1035708" y="486708"/>
                  <a:pt x="1035733" y="486720"/>
                  <a:pt x="1035757" y="486731"/>
                </a:cubicBezTo>
                <a:cubicBezTo>
                  <a:pt x="1046500" y="494574"/>
                  <a:pt x="1038533" y="500311"/>
                  <a:pt x="1074336" y="494465"/>
                </a:cubicBezTo>
                <a:cubicBezTo>
                  <a:pt x="1137289" y="530436"/>
                  <a:pt x="1235340" y="545106"/>
                  <a:pt x="1285084" y="589112"/>
                </a:cubicBezTo>
                <a:cubicBezTo>
                  <a:pt x="1341251" y="608873"/>
                  <a:pt x="1367674" y="637988"/>
                  <a:pt x="1409116" y="656332"/>
                </a:cubicBezTo>
                <a:cubicBezTo>
                  <a:pt x="1471208" y="682449"/>
                  <a:pt x="1492207" y="692779"/>
                  <a:pt x="1533725" y="699179"/>
                </a:cubicBezTo>
                <a:cubicBezTo>
                  <a:pt x="1592391" y="718911"/>
                  <a:pt x="1575207" y="737633"/>
                  <a:pt x="1636242" y="741533"/>
                </a:cubicBezTo>
                <a:cubicBezTo>
                  <a:pt x="1638264" y="746130"/>
                  <a:pt x="1700806" y="766849"/>
                  <a:pt x="1704848" y="770749"/>
                </a:cubicBezTo>
                <a:lnTo>
                  <a:pt x="1718292" y="781051"/>
                </a:lnTo>
                <a:lnTo>
                  <a:pt x="1720835" y="781117"/>
                </a:lnTo>
                <a:lnTo>
                  <a:pt x="1753341" y="800301"/>
                </a:lnTo>
                <a:lnTo>
                  <a:pt x="1775454" y="815182"/>
                </a:lnTo>
                <a:lnTo>
                  <a:pt x="1781011" y="816068"/>
                </a:lnTo>
                <a:lnTo>
                  <a:pt x="1817738" y="834926"/>
                </a:lnTo>
                <a:cubicBezTo>
                  <a:pt x="1821156" y="833953"/>
                  <a:pt x="1825209" y="834074"/>
                  <a:pt x="1830702" y="836485"/>
                </a:cubicBezTo>
                <a:cubicBezTo>
                  <a:pt x="1832151" y="819591"/>
                  <a:pt x="1837883" y="832919"/>
                  <a:pt x="1853950" y="841519"/>
                </a:cubicBezTo>
                <a:cubicBezTo>
                  <a:pt x="1859780" y="817198"/>
                  <a:pt x="1899456" y="849599"/>
                  <a:pt x="1915890" y="841983"/>
                </a:cubicBezTo>
                <a:lnTo>
                  <a:pt x="1960900" y="865789"/>
                </a:lnTo>
                <a:lnTo>
                  <a:pt x="1961217" y="865662"/>
                </a:lnTo>
                <a:cubicBezTo>
                  <a:pt x="1963265" y="866017"/>
                  <a:pt x="1965977" y="867037"/>
                  <a:pt x="1969825" y="869049"/>
                </a:cubicBezTo>
                <a:lnTo>
                  <a:pt x="1975234" y="872329"/>
                </a:lnTo>
                <a:lnTo>
                  <a:pt x="1990485" y="879288"/>
                </a:lnTo>
                <a:lnTo>
                  <a:pt x="1996793" y="880361"/>
                </a:lnTo>
                <a:cubicBezTo>
                  <a:pt x="2020465" y="879540"/>
                  <a:pt x="2023446" y="845377"/>
                  <a:pt x="2055091" y="872818"/>
                </a:cubicBezTo>
                <a:cubicBezTo>
                  <a:pt x="2098055" y="882341"/>
                  <a:pt x="2125216" y="870433"/>
                  <a:pt x="2165143" y="892293"/>
                </a:cubicBezTo>
                <a:cubicBezTo>
                  <a:pt x="2205365" y="901134"/>
                  <a:pt x="2239987" y="901455"/>
                  <a:pt x="2274196" y="914768"/>
                </a:cubicBezTo>
                <a:cubicBezTo>
                  <a:pt x="2310666" y="921868"/>
                  <a:pt x="2360104" y="931320"/>
                  <a:pt x="2383986" y="934891"/>
                </a:cubicBezTo>
                <a:lnTo>
                  <a:pt x="2420278" y="933890"/>
                </a:lnTo>
                <a:lnTo>
                  <a:pt x="2426203" y="933891"/>
                </a:lnTo>
                <a:lnTo>
                  <a:pt x="2448674" y="941056"/>
                </a:lnTo>
                <a:cubicBezTo>
                  <a:pt x="2452907" y="942503"/>
                  <a:pt x="2455711" y="943098"/>
                  <a:pt x="2457640" y="943105"/>
                </a:cubicBezTo>
                <a:lnTo>
                  <a:pt x="2457852" y="942912"/>
                </a:lnTo>
                <a:lnTo>
                  <a:pt x="2466265" y="945310"/>
                </a:lnTo>
                <a:cubicBezTo>
                  <a:pt x="2480470" y="949908"/>
                  <a:pt x="2494307" y="954915"/>
                  <a:pt x="2507496" y="960111"/>
                </a:cubicBezTo>
                <a:cubicBezTo>
                  <a:pt x="2518208" y="949036"/>
                  <a:pt x="2567155" y="976345"/>
                  <a:pt x="2561127" y="949411"/>
                </a:cubicBezTo>
                <a:cubicBezTo>
                  <a:pt x="2578896" y="955660"/>
                  <a:pt x="2589900" y="968806"/>
                  <a:pt x="2583467" y="950570"/>
                </a:cubicBezTo>
                <a:cubicBezTo>
                  <a:pt x="2589300" y="952141"/>
                  <a:pt x="2592850" y="951536"/>
                  <a:pt x="2595361" y="949884"/>
                </a:cubicBezTo>
                <a:lnTo>
                  <a:pt x="2596075" y="949000"/>
                </a:lnTo>
                <a:lnTo>
                  <a:pt x="2666638" y="975095"/>
                </a:lnTo>
                <a:lnTo>
                  <a:pt x="2703393" y="989635"/>
                </a:lnTo>
                <a:lnTo>
                  <a:pt x="2705616" y="989244"/>
                </a:lnTo>
                <a:lnTo>
                  <a:pt x="2721898" y="997777"/>
                </a:lnTo>
                <a:cubicBezTo>
                  <a:pt x="2727157" y="1001198"/>
                  <a:pt x="2731840" y="1005088"/>
                  <a:pt x="2735669" y="1009612"/>
                </a:cubicBezTo>
                <a:cubicBezTo>
                  <a:pt x="2790086" y="1002732"/>
                  <a:pt x="2797958" y="1020231"/>
                  <a:pt x="2857526" y="1030627"/>
                </a:cubicBezTo>
                <a:cubicBezTo>
                  <a:pt x="2897602" y="1063034"/>
                  <a:pt x="2965720" y="1083366"/>
                  <a:pt x="3021918" y="1088093"/>
                </a:cubicBezTo>
                <a:cubicBezTo>
                  <a:pt x="3054425" y="1110664"/>
                  <a:pt x="3109014" y="1101433"/>
                  <a:pt x="3155458" y="1121618"/>
                </a:cubicBezTo>
                <a:cubicBezTo>
                  <a:pt x="3217017" y="1136576"/>
                  <a:pt x="3270135" y="1143600"/>
                  <a:pt x="3328229" y="1155903"/>
                </a:cubicBezTo>
                <a:cubicBezTo>
                  <a:pt x="3365862" y="1138978"/>
                  <a:pt x="3408797" y="1179981"/>
                  <a:pt x="3448440" y="1184343"/>
                </a:cubicBezTo>
                <a:cubicBezTo>
                  <a:pt x="3438226" y="1205566"/>
                  <a:pt x="3496361" y="1182183"/>
                  <a:pt x="3499287" y="1209472"/>
                </a:cubicBezTo>
                <a:cubicBezTo>
                  <a:pt x="3506411" y="1209402"/>
                  <a:pt x="3513215" y="1208473"/>
                  <a:pt x="3520027" y="1207338"/>
                </a:cubicBezTo>
                <a:lnTo>
                  <a:pt x="3523594" y="1206755"/>
                </a:lnTo>
                <a:lnTo>
                  <a:pt x="3538013" y="1209066"/>
                </a:lnTo>
                <a:lnTo>
                  <a:pt x="3541918" y="1203922"/>
                </a:lnTo>
                <a:cubicBezTo>
                  <a:pt x="3550592" y="1203930"/>
                  <a:pt x="3560995" y="1202529"/>
                  <a:pt x="3590082" y="1209115"/>
                </a:cubicBezTo>
                <a:cubicBezTo>
                  <a:pt x="3622244" y="1230604"/>
                  <a:pt x="3676827" y="1215544"/>
                  <a:pt x="3716445" y="1243431"/>
                </a:cubicBezTo>
                <a:cubicBezTo>
                  <a:pt x="3731486" y="1251699"/>
                  <a:pt x="3780926" y="1265146"/>
                  <a:pt x="3792028" y="1260288"/>
                </a:cubicBezTo>
                <a:cubicBezTo>
                  <a:pt x="3802696" y="1261567"/>
                  <a:pt x="3814066" y="1267606"/>
                  <a:pt x="3820707" y="1260924"/>
                </a:cubicBezTo>
                <a:cubicBezTo>
                  <a:pt x="3830836" y="1253486"/>
                  <a:pt x="3863215" y="1278527"/>
                  <a:pt x="3860784" y="1265692"/>
                </a:cubicBezTo>
                <a:lnTo>
                  <a:pt x="3997310" y="1281176"/>
                </a:lnTo>
                <a:lnTo>
                  <a:pt x="4040665" y="1291934"/>
                </a:lnTo>
                <a:lnTo>
                  <a:pt x="4046831" y="1293910"/>
                </a:lnTo>
                <a:lnTo>
                  <a:pt x="4095847" y="1316851"/>
                </a:lnTo>
                <a:cubicBezTo>
                  <a:pt x="4097518" y="1315619"/>
                  <a:pt x="4099569" y="1314612"/>
                  <a:pt x="4101945" y="1313869"/>
                </a:cubicBezTo>
                <a:lnTo>
                  <a:pt x="4119420" y="1313965"/>
                </a:lnTo>
                <a:lnTo>
                  <a:pt x="4131728" y="1322978"/>
                </a:lnTo>
                <a:lnTo>
                  <a:pt x="4193827" y="1350222"/>
                </a:lnTo>
                <a:lnTo>
                  <a:pt x="4286157" y="1385101"/>
                </a:lnTo>
                <a:lnTo>
                  <a:pt x="4298907" y="1394396"/>
                </a:lnTo>
                <a:lnTo>
                  <a:pt x="4323224" y="1403133"/>
                </a:lnTo>
                <a:lnTo>
                  <a:pt x="4404439" y="1417252"/>
                </a:lnTo>
                <a:cubicBezTo>
                  <a:pt x="4411321" y="1415560"/>
                  <a:pt x="4417679" y="1413105"/>
                  <a:pt x="4423989" y="1410448"/>
                </a:cubicBezTo>
                <a:lnTo>
                  <a:pt x="4427300" y="1409068"/>
                </a:lnTo>
                <a:lnTo>
                  <a:pt x="4441847" y="1408029"/>
                </a:lnTo>
                <a:lnTo>
                  <a:pt x="4444331" y="1402133"/>
                </a:lnTo>
                <a:cubicBezTo>
                  <a:pt x="4452739" y="1400163"/>
                  <a:pt x="4462460" y="1396428"/>
                  <a:pt x="4492293" y="1396205"/>
                </a:cubicBezTo>
                <a:cubicBezTo>
                  <a:pt x="4528861" y="1409788"/>
                  <a:pt x="4577933" y="1382688"/>
                  <a:pt x="4623335" y="1400793"/>
                </a:cubicBezTo>
                <a:cubicBezTo>
                  <a:pt x="4639986" y="1405413"/>
                  <a:pt x="4691262" y="1407228"/>
                  <a:pt x="4700790" y="1399970"/>
                </a:cubicBezTo>
                <a:cubicBezTo>
                  <a:pt x="4711447" y="1398782"/>
                  <a:pt x="4723982" y="1402066"/>
                  <a:pt x="4728732" y="1394050"/>
                </a:cubicBezTo>
                <a:cubicBezTo>
                  <a:pt x="4736666" y="1384502"/>
                  <a:pt x="4774338" y="1401491"/>
                  <a:pt x="4768749" y="1389553"/>
                </a:cubicBezTo>
                <a:cubicBezTo>
                  <a:pt x="4795495" y="1401233"/>
                  <a:pt x="4816075" y="1381410"/>
                  <a:pt x="4838227" y="1377273"/>
                </a:cubicBezTo>
                <a:lnTo>
                  <a:pt x="4904889" y="1373499"/>
                </a:lnTo>
                <a:lnTo>
                  <a:pt x="4949597" y="1374085"/>
                </a:lnTo>
                <a:lnTo>
                  <a:pt x="4956064" y="1374603"/>
                </a:lnTo>
                <a:lnTo>
                  <a:pt x="5009322" y="1385751"/>
                </a:lnTo>
                <a:cubicBezTo>
                  <a:pt x="5010629" y="1384171"/>
                  <a:pt x="5012363" y="1382724"/>
                  <a:pt x="5014476" y="1381460"/>
                </a:cubicBezTo>
                <a:lnTo>
                  <a:pt x="5031428" y="1377570"/>
                </a:lnTo>
                <a:lnTo>
                  <a:pt x="5045619" y="1383532"/>
                </a:lnTo>
                <a:lnTo>
                  <a:pt x="5112635" y="1395891"/>
                </a:lnTo>
                <a:lnTo>
                  <a:pt x="5210851" y="1408784"/>
                </a:lnTo>
                <a:lnTo>
                  <a:pt x="5225543" y="1414923"/>
                </a:lnTo>
                <a:cubicBezTo>
                  <a:pt x="5259311" y="1422389"/>
                  <a:pt x="5300520" y="1417803"/>
                  <a:pt x="5321696" y="1432414"/>
                </a:cubicBezTo>
                <a:lnTo>
                  <a:pt x="5372327" y="1436597"/>
                </a:lnTo>
                <a:lnTo>
                  <a:pt x="5378149" y="1431785"/>
                </a:lnTo>
                <a:lnTo>
                  <a:pt x="5393069" y="1433737"/>
                </a:lnTo>
                <a:lnTo>
                  <a:pt x="5527621" y="1458786"/>
                </a:lnTo>
                <a:cubicBezTo>
                  <a:pt x="5595913" y="1482782"/>
                  <a:pt x="5624062" y="1464011"/>
                  <a:pt x="5680585" y="1498233"/>
                </a:cubicBezTo>
                <a:cubicBezTo>
                  <a:pt x="5671953" y="1485766"/>
                  <a:pt x="5763880" y="1493019"/>
                  <a:pt x="5783795" y="1499932"/>
                </a:cubicBezTo>
                <a:cubicBezTo>
                  <a:pt x="5806935" y="1511749"/>
                  <a:pt x="5950173" y="1559636"/>
                  <a:pt x="6016525" y="1577292"/>
                </a:cubicBezTo>
                <a:cubicBezTo>
                  <a:pt x="6077908" y="1586145"/>
                  <a:pt x="6125458" y="1613138"/>
                  <a:pt x="6186598" y="1606065"/>
                </a:cubicBezTo>
                <a:cubicBezTo>
                  <a:pt x="6189351" y="1610205"/>
                  <a:pt x="6193226" y="1613745"/>
                  <a:pt x="6197872" y="1616845"/>
                </a:cubicBezTo>
                <a:lnTo>
                  <a:pt x="6212885" y="1624535"/>
                </a:lnTo>
                <a:lnTo>
                  <a:pt x="6319240" y="1660375"/>
                </a:lnTo>
                <a:lnTo>
                  <a:pt x="6333397" y="1658763"/>
                </a:lnTo>
                <a:cubicBezTo>
                  <a:pt x="6332062" y="1641958"/>
                  <a:pt x="6339931" y="1653989"/>
                  <a:pt x="6357266" y="1659543"/>
                </a:cubicBezTo>
                <a:cubicBezTo>
                  <a:pt x="6359058" y="1634684"/>
                  <a:pt x="6403697" y="1659337"/>
                  <a:pt x="6418740" y="1648944"/>
                </a:cubicBezTo>
                <a:cubicBezTo>
                  <a:pt x="6431434" y="1653585"/>
                  <a:pt x="6444892" y="1658041"/>
                  <a:pt x="6458877" y="1662117"/>
                </a:cubicBezTo>
                <a:lnTo>
                  <a:pt x="6467254" y="1664227"/>
                </a:lnTo>
                <a:lnTo>
                  <a:pt x="6467545" y="1664046"/>
                </a:lnTo>
                <a:cubicBezTo>
                  <a:pt x="6469635" y="1664026"/>
                  <a:pt x="6472488" y="1664540"/>
                  <a:pt x="6476635" y="1665826"/>
                </a:cubicBezTo>
                <a:lnTo>
                  <a:pt x="6482535" y="1668074"/>
                </a:lnTo>
                <a:lnTo>
                  <a:pt x="6498791" y="1672167"/>
                </a:lnTo>
                <a:lnTo>
                  <a:pt x="6505220" y="1672092"/>
                </a:lnTo>
                <a:lnTo>
                  <a:pt x="6508969" y="1669922"/>
                </a:lnTo>
                <a:lnTo>
                  <a:pt x="6544886" y="1670695"/>
                </a:lnTo>
                <a:cubicBezTo>
                  <a:pt x="6566195" y="1684748"/>
                  <a:pt x="6578985" y="1674687"/>
                  <a:pt x="6617859" y="1679453"/>
                </a:cubicBezTo>
                <a:cubicBezTo>
                  <a:pt x="6628154" y="1690316"/>
                  <a:pt x="6642041" y="1690691"/>
                  <a:pt x="6657726" y="1687906"/>
                </a:cubicBezTo>
                <a:cubicBezTo>
                  <a:pt x="6690709" y="1699790"/>
                  <a:pt x="6728158" y="1699639"/>
                  <a:pt x="6769041" y="1707304"/>
                </a:cubicBezTo>
                <a:cubicBezTo>
                  <a:pt x="6805580" y="1727028"/>
                  <a:pt x="6838723" y="1715650"/>
                  <a:pt x="6882368" y="1723914"/>
                </a:cubicBezTo>
                <a:lnTo>
                  <a:pt x="6968822" y="1723334"/>
                </a:lnTo>
                <a:lnTo>
                  <a:pt x="6973672" y="1726298"/>
                </a:lnTo>
                <a:cubicBezTo>
                  <a:pt x="6977223" y="1728111"/>
                  <a:pt x="6979851" y="1729020"/>
                  <a:pt x="6981961" y="1729324"/>
                </a:cubicBezTo>
                <a:lnTo>
                  <a:pt x="6982342" y="1729201"/>
                </a:lnTo>
                <a:lnTo>
                  <a:pt x="6989757" y="1732420"/>
                </a:lnTo>
                <a:cubicBezTo>
                  <a:pt x="7001869" y="1738303"/>
                  <a:pt x="7013262" y="1744453"/>
                  <a:pt x="7023794" y="1750660"/>
                </a:cubicBezTo>
                <a:cubicBezTo>
                  <a:pt x="7043973" y="1743394"/>
                  <a:pt x="7076983" y="1772878"/>
                  <a:pt x="7090828" y="1750287"/>
                </a:cubicBezTo>
                <a:cubicBezTo>
                  <a:pt x="7105590" y="1758041"/>
                  <a:pt x="7107688" y="1770308"/>
                  <a:pt x="7114479" y="1754649"/>
                </a:cubicBezTo>
                <a:cubicBezTo>
                  <a:pt x="7126350" y="1758420"/>
                  <a:pt x="7153167" y="1769741"/>
                  <a:pt x="7162053" y="1772908"/>
                </a:cubicBezTo>
                <a:lnTo>
                  <a:pt x="7167808" y="1773656"/>
                </a:lnTo>
                <a:lnTo>
                  <a:pt x="7187185" y="1787148"/>
                </a:lnTo>
                <a:lnTo>
                  <a:pt x="7216505" y="1804489"/>
                </a:lnTo>
                <a:lnTo>
                  <a:pt x="7219246" y="1804514"/>
                </a:lnTo>
                <a:lnTo>
                  <a:pt x="7230639" y="1813879"/>
                </a:lnTo>
                <a:cubicBezTo>
                  <a:pt x="7233815" y="1817438"/>
                  <a:pt x="7236006" y="1821285"/>
                  <a:pt x="7236776" y="1825514"/>
                </a:cubicBezTo>
                <a:cubicBezTo>
                  <a:pt x="7301762" y="1828337"/>
                  <a:pt x="7336564" y="1860417"/>
                  <a:pt x="7394082" y="1877925"/>
                </a:cubicBezTo>
                <a:cubicBezTo>
                  <a:pt x="7452342" y="1904287"/>
                  <a:pt x="7466551" y="1917411"/>
                  <a:pt x="7505820" y="1933859"/>
                </a:cubicBezTo>
                <a:cubicBezTo>
                  <a:pt x="7522528" y="1943253"/>
                  <a:pt x="7574803" y="2016599"/>
                  <a:pt x="7572147" y="2003817"/>
                </a:cubicBezTo>
                <a:cubicBezTo>
                  <a:pt x="7612486" y="2043915"/>
                  <a:pt x="7771831" y="2029022"/>
                  <a:pt x="7828975" y="2061508"/>
                </a:cubicBezTo>
                <a:lnTo>
                  <a:pt x="7886804" y="2075509"/>
                </a:lnTo>
                <a:cubicBezTo>
                  <a:pt x="7859463" y="2091010"/>
                  <a:pt x="7941076" y="2081130"/>
                  <a:pt x="7923558" y="2103529"/>
                </a:cubicBezTo>
                <a:lnTo>
                  <a:pt x="7947954" y="2104996"/>
                </a:lnTo>
                <a:lnTo>
                  <a:pt x="7952318" y="2105077"/>
                </a:lnTo>
                <a:lnTo>
                  <a:pt x="7966398" y="2109147"/>
                </a:lnTo>
                <a:lnTo>
                  <a:pt x="7974591" y="2105612"/>
                </a:lnTo>
                <a:lnTo>
                  <a:pt x="7998806" y="2108382"/>
                </a:lnTo>
                <a:cubicBezTo>
                  <a:pt x="8007224" y="2110145"/>
                  <a:pt x="8015519" y="2112885"/>
                  <a:pt x="8023544" y="2117183"/>
                </a:cubicBezTo>
                <a:cubicBezTo>
                  <a:pt x="8042536" y="2139405"/>
                  <a:pt x="8113922" y="2135674"/>
                  <a:pt x="8136247" y="2164190"/>
                </a:cubicBezTo>
                <a:cubicBezTo>
                  <a:pt x="8146485" y="2173150"/>
                  <a:pt x="8190564" y="2191557"/>
                  <a:pt x="8206445" y="2189356"/>
                </a:cubicBezTo>
                <a:cubicBezTo>
                  <a:pt x="8217189" y="2192022"/>
                  <a:pt x="8225092" y="2198625"/>
                  <a:pt x="8237464" y="2194272"/>
                </a:cubicBezTo>
                <a:cubicBezTo>
                  <a:pt x="8254235" y="2189840"/>
                  <a:pt x="8270768" y="2214957"/>
                  <a:pt x="8277853" y="2204259"/>
                </a:cubicBezTo>
                <a:cubicBezTo>
                  <a:pt x="8289971" y="2221808"/>
                  <a:pt x="8328475" y="2213978"/>
                  <a:pt x="8352501" y="2218290"/>
                </a:cubicBezTo>
                <a:cubicBezTo>
                  <a:pt x="8359916" y="2233716"/>
                  <a:pt x="8403014" y="2227555"/>
                  <a:pt x="8446938" y="2243393"/>
                </a:cubicBezTo>
                <a:cubicBezTo>
                  <a:pt x="8454511" y="2260801"/>
                  <a:pt x="8476684" y="2253935"/>
                  <a:pt x="8497138" y="2281506"/>
                </a:cubicBezTo>
                <a:cubicBezTo>
                  <a:pt x="8499906" y="2280770"/>
                  <a:pt x="8502925" y="2280276"/>
                  <a:pt x="8506096" y="2280042"/>
                </a:cubicBezTo>
                <a:cubicBezTo>
                  <a:pt x="8524529" y="2278674"/>
                  <a:pt x="8544098" y="2286123"/>
                  <a:pt x="8549806" y="2296675"/>
                </a:cubicBezTo>
                <a:cubicBezTo>
                  <a:pt x="8586026" y="2337107"/>
                  <a:pt x="8636988" y="2356250"/>
                  <a:pt x="8680256" y="2378758"/>
                </a:cubicBezTo>
                <a:cubicBezTo>
                  <a:pt x="8731302" y="2402123"/>
                  <a:pt x="8717522" y="2366494"/>
                  <a:pt x="8766301" y="2410605"/>
                </a:cubicBezTo>
                <a:cubicBezTo>
                  <a:pt x="8780965" y="2405907"/>
                  <a:pt x="8789790" y="2408871"/>
                  <a:pt x="8800492" y="2418067"/>
                </a:cubicBezTo>
                <a:cubicBezTo>
                  <a:pt x="8825856" y="2428860"/>
                  <a:pt x="8842594" y="2409144"/>
                  <a:pt x="8857555" y="2430810"/>
                </a:cubicBezTo>
                <a:cubicBezTo>
                  <a:pt x="8882799" y="2437942"/>
                  <a:pt x="8927730" y="2453942"/>
                  <a:pt x="8951967" y="2460856"/>
                </a:cubicBezTo>
                <a:cubicBezTo>
                  <a:pt x="8978331" y="2469875"/>
                  <a:pt x="8959838" y="2488515"/>
                  <a:pt x="9002970" y="2472291"/>
                </a:cubicBezTo>
                <a:cubicBezTo>
                  <a:pt x="9023997" y="2488383"/>
                  <a:pt x="9039735" y="2479669"/>
                  <a:pt x="9081613" y="2488296"/>
                </a:cubicBezTo>
                <a:lnTo>
                  <a:pt x="9091561" y="2494386"/>
                </a:lnTo>
                <a:lnTo>
                  <a:pt x="9140625" y="2486779"/>
                </a:lnTo>
                <a:cubicBezTo>
                  <a:pt x="9207053" y="2531245"/>
                  <a:pt x="9151264" y="2467994"/>
                  <a:pt x="9271105" y="2511730"/>
                </a:cubicBezTo>
                <a:cubicBezTo>
                  <a:pt x="9275764" y="2517275"/>
                  <a:pt x="9293352" y="2518083"/>
                  <a:pt x="9295023" y="2512830"/>
                </a:cubicBezTo>
                <a:cubicBezTo>
                  <a:pt x="9301933" y="2516606"/>
                  <a:pt x="9314623" y="2531276"/>
                  <a:pt x="9321673" y="2524119"/>
                </a:cubicBezTo>
                <a:cubicBezTo>
                  <a:pt x="9341881" y="2529408"/>
                  <a:pt x="9361130" y="2536033"/>
                  <a:pt x="9378975" y="2543803"/>
                </a:cubicBezTo>
                <a:lnTo>
                  <a:pt x="9414193" y="2562927"/>
                </a:lnTo>
                <a:lnTo>
                  <a:pt x="9426009" y="2558847"/>
                </a:lnTo>
                <a:cubicBezTo>
                  <a:pt x="9433598" y="2557225"/>
                  <a:pt x="9441714" y="2557145"/>
                  <a:pt x="9450634" y="2560685"/>
                </a:cubicBezTo>
                <a:cubicBezTo>
                  <a:pt x="9496298" y="2596479"/>
                  <a:pt x="9461586" y="2547391"/>
                  <a:pt x="9549097" y="2585168"/>
                </a:cubicBezTo>
                <a:cubicBezTo>
                  <a:pt x="9551956" y="2589460"/>
                  <a:pt x="9565592" y="2590888"/>
                  <a:pt x="9567633" y="2587105"/>
                </a:cubicBezTo>
                <a:cubicBezTo>
                  <a:pt x="9572507" y="2590206"/>
                  <a:pt x="9580361" y="2601581"/>
                  <a:pt x="9586878" y="2596659"/>
                </a:cubicBezTo>
                <a:lnTo>
                  <a:pt x="9589974" y="2598235"/>
                </a:lnTo>
                <a:lnTo>
                  <a:pt x="9590570" y="2598249"/>
                </a:lnTo>
                <a:lnTo>
                  <a:pt x="9591896" y="2599214"/>
                </a:lnTo>
                <a:lnTo>
                  <a:pt x="9604535" y="2605654"/>
                </a:lnTo>
                <a:lnTo>
                  <a:pt x="9610554" y="2606189"/>
                </a:lnTo>
                <a:cubicBezTo>
                  <a:pt x="9641361" y="2613359"/>
                  <a:pt x="9668752" y="2624572"/>
                  <a:pt x="9690072" y="2638745"/>
                </a:cubicBezTo>
                <a:cubicBezTo>
                  <a:pt x="9723195" y="2641319"/>
                  <a:pt x="9726446" y="2647335"/>
                  <a:pt x="9726964" y="2653728"/>
                </a:cubicBezTo>
                <a:cubicBezTo>
                  <a:pt x="9734958" y="2656403"/>
                  <a:pt x="9731670" y="2653170"/>
                  <a:pt x="9738036" y="2654794"/>
                </a:cubicBezTo>
                <a:cubicBezTo>
                  <a:pt x="9745908" y="2657757"/>
                  <a:pt x="9765000" y="2668100"/>
                  <a:pt x="9774202" y="2671509"/>
                </a:cubicBezTo>
                <a:lnTo>
                  <a:pt x="9793246" y="2675245"/>
                </a:lnTo>
                <a:cubicBezTo>
                  <a:pt x="9812596" y="2680039"/>
                  <a:pt x="9869995" y="2696274"/>
                  <a:pt x="9890301" y="2700274"/>
                </a:cubicBezTo>
                <a:cubicBezTo>
                  <a:pt x="9900631" y="2696314"/>
                  <a:pt x="9908572" y="2696560"/>
                  <a:pt x="9915070" y="2699250"/>
                </a:cubicBezTo>
                <a:lnTo>
                  <a:pt x="9976517" y="2732899"/>
                </a:lnTo>
                <a:cubicBezTo>
                  <a:pt x="9981869" y="2727000"/>
                  <a:pt x="9984699" y="2731165"/>
                  <a:pt x="9990168" y="2737877"/>
                </a:cubicBezTo>
                <a:lnTo>
                  <a:pt x="9995041" y="2741223"/>
                </a:lnTo>
                <a:lnTo>
                  <a:pt x="10012636" y="2729876"/>
                </a:lnTo>
                <a:lnTo>
                  <a:pt x="10044280" y="2726966"/>
                </a:lnTo>
                <a:lnTo>
                  <a:pt x="10057934" y="2735671"/>
                </a:lnTo>
                <a:cubicBezTo>
                  <a:pt x="10075281" y="2744341"/>
                  <a:pt x="10128594" y="2769607"/>
                  <a:pt x="10148373" y="2778987"/>
                </a:cubicBezTo>
                <a:lnTo>
                  <a:pt x="10176601" y="2791940"/>
                </a:lnTo>
                <a:cubicBezTo>
                  <a:pt x="10185319" y="2817937"/>
                  <a:pt x="10238746" y="2788423"/>
                  <a:pt x="10235082" y="2816761"/>
                </a:cubicBezTo>
                <a:cubicBezTo>
                  <a:pt x="10261478" y="2797979"/>
                  <a:pt x="10382486" y="2835579"/>
                  <a:pt x="10421684" y="2833871"/>
                </a:cubicBezTo>
                <a:cubicBezTo>
                  <a:pt x="10427369" y="2846480"/>
                  <a:pt x="10490893" y="2829473"/>
                  <a:pt x="10507376" y="2822262"/>
                </a:cubicBezTo>
                <a:cubicBezTo>
                  <a:pt x="10633551" y="2812985"/>
                  <a:pt x="10703974" y="2842678"/>
                  <a:pt x="10738376" y="2833353"/>
                </a:cubicBezTo>
                <a:cubicBezTo>
                  <a:pt x="10827719" y="2830304"/>
                  <a:pt x="10976757" y="2802522"/>
                  <a:pt x="11043443" y="2803954"/>
                </a:cubicBezTo>
                <a:cubicBezTo>
                  <a:pt x="11049567" y="2823106"/>
                  <a:pt x="11121061" y="2794142"/>
                  <a:pt x="11115269" y="2823367"/>
                </a:cubicBezTo>
                <a:cubicBezTo>
                  <a:pt x="11122168" y="2835110"/>
                  <a:pt x="11139334" y="2833959"/>
                  <a:pt x="11147582" y="2822547"/>
                </a:cubicBezTo>
                <a:cubicBezTo>
                  <a:pt x="11168093" y="2823815"/>
                  <a:pt x="11180424" y="2837446"/>
                  <a:pt x="11201205" y="2818210"/>
                </a:cubicBezTo>
                <a:cubicBezTo>
                  <a:pt x="11229430" y="2819282"/>
                  <a:pt x="11368539" y="2855696"/>
                  <a:pt x="11391726" y="2826386"/>
                </a:cubicBezTo>
                <a:cubicBezTo>
                  <a:pt x="11480791" y="2839198"/>
                  <a:pt x="11451058" y="2820936"/>
                  <a:pt x="11507640" y="2824866"/>
                </a:cubicBezTo>
                <a:cubicBezTo>
                  <a:pt x="11607733" y="2861658"/>
                  <a:pt x="11671908" y="2815146"/>
                  <a:pt x="11718056" y="2821969"/>
                </a:cubicBezTo>
                <a:cubicBezTo>
                  <a:pt x="11816707" y="2792061"/>
                  <a:pt x="11860087" y="2819031"/>
                  <a:pt x="11937926" y="2817058"/>
                </a:cubicBezTo>
                <a:cubicBezTo>
                  <a:pt x="11973607" y="2824139"/>
                  <a:pt x="11989529" y="2794506"/>
                  <a:pt x="12035355" y="2813340"/>
                </a:cubicBezTo>
                <a:cubicBezTo>
                  <a:pt x="12062147" y="2782988"/>
                  <a:pt x="12154841" y="2795794"/>
                  <a:pt x="12179047" y="2788508"/>
                </a:cubicBezTo>
                <a:lnTo>
                  <a:pt x="12192000" y="2788486"/>
                </a:lnTo>
                <a:lnTo>
                  <a:pt x="12192000" y="3378280"/>
                </a:lnTo>
                <a:lnTo>
                  <a:pt x="0" y="337828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0BE4D6-F810-933C-C53F-296964D2D643}"/>
              </a:ext>
            </a:extLst>
          </p:cNvPr>
          <p:cNvSpPr>
            <a:spLocks noGrp="1"/>
          </p:cNvSpPr>
          <p:nvPr>
            <p:ph type="title"/>
          </p:nvPr>
        </p:nvSpPr>
        <p:spPr>
          <a:xfrm>
            <a:off x="731520" y="1548365"/>
            <a:ext cx="10953549" cy="2206171"/>
          </a:xfrm>
        </p:spPr>
        <p:txBody>
          <a:bodyPr vert="horz" lIns="91440" tIns="45720" rIns="91440" bIns="45720" rtlCol="0" anchor="ctr">
            <a:noAutofit/>
          </a:bodyPr>
          <a:lstStyle/>
          <a:p>
            <a:pPr algn="ctr"/>
            <a:r>
              <a:rPr lang="en-US" sz="9600" kern="1200" dirty="0">
                <a:solidFill>
                  <a:schemeClr val="tx1">
                    <a:lumMod val="85000"/>
                    <a:lumOff val="15000"/>
                  </a:schemeClr>
                </a:solidFill>
                <a:latin typeface="+mj-lt"/>
                <a:ea typeface="+mj-ea"/>
                <a:cs typeface="+mj-cs"/>
              </a:rPr>
              <a:t>Yikes! 74 Choices of Activities!</a:t>
            </a:r>
          </a:p>
        </p:txBody>
      </p:sp>
      <p:sp>
        <p:nvSpPr>
          <p:cNvPr id="11" name="Freeform: Shape 10">
            <a:extLst>
              <a:ext uri="{FF2B5EF4-FFF2-40B4-BE49-F238E27FC236}">
                <a16:creationId xmlns:a16="http://schemas.microsoft.com/office/drawing/2014/main" id="{AEFD2FD1-B3A5-4E1D-BCC8-7684A5440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90051" y="0"/>
            <a:ext cx="7301949" cy="91834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551625 w 9517857"/>
              <a:gd name="connsiteY93" fmla="*/ 16151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4981173 w 9517857"/>
              <a:gd name="connsiteY68" fmla="*/ 247091 h 918344"/>
              <a:gd name="connsiteX69" fmla="*/ 5060397 w 9517857"/>
              <a:gd name="connsiteY69" fmla="*/ 263676 h 918344"/>
              <a:gd name="connsiteX70" fmla="*/ 5252996 w 9517857"/>
              <a:gd name="connsiteY70" fmla="*/ 270643 h 918344"/>
              <a:gd name="connsiteX71" fmla="*/ 5358056 w 9517857"/>
              <a:gd name="connsiteY71" fmla="*/ 247236 h 918344"/>
              <a:gd name="connsiteX72" fmla="*/ 5426496 w 9517857"/>
              <a:gd name="connsiteY72" fmla="*/ 235130 h 918344"/>
              <a:gd name="connsiteX73" fmla="*/ 5497161 w 9517857"/>
              <a:gd name="connsiteY73" fmla="*/ 228796 h 918344"/>
              <a:gd name="connsiteX74" fmla="*/ 5826043 w 9517857"/>
              <a:gd name="connsiteY74" fmla="*/ 148061 h 918344"/>
              <a:gd name="connsiteX75" fmla="*/ 6013415 w 9517857"/>
              <a:gd name="connsiteY75" fmla="*/ 137304 h 918344"/>
              <a:gd name="connsiteX76" fmla="*/ 6080994 w 9517857"/>
              <a:gd name="connsiteY76" fmla="*/ 142926 h 918344"/>
              <a:gd name="connsiteX77" fmla="*/ 6194152 w 9517857"/>
              <a:gd name="connsiteY77" fmla="*/ 151760 h 918344"/>
              <a:gd name="connsiteX78" fmla="*/ 6281379 w 9517857"/>
              <a:gd name="connsiteY78" fmla="*/ 181614 h 918344"/>
              <a:gd name="connsiteX79" fmla="*/ 6374947 w 9517857"/>
              <a:gd name="connsiteY79" fmla="*/ 179787 h 918344"/>
              <a:gd name="connsiteX80" fmla="*/ 6448518 w 9517857"/>
              <a:gd name="connsiteY80" fmla="*/ 164366 h 918344"/>
              <a:gd name="connsiteX81" fmla="*/ 6544700 w 9517857"/>
              <a:gd name="connsiteY81" fmla="*/ 167149 h 918344"/>
              <a:gd name="connsiteX82" fmla="*/ 6648353 w 9517857"/>
              <a:gd name="connsiteY82" fmla="*/ 172238 h 918344"/>
              <a:gd name="connsiteX83" fmla="*/ 6736227 w 9517857"/>
              <a:gd name="connsiteY83" fmla="*/ 173204 h 918344"/>
              <a:gd name="connsiteX84" fmla="*/ 6977218 w 9517857"/>
              <a:gd name="connsiteY84" fmla="*/ 184277 h 918344"/>
              <a:gd name="connsiteX85" fmla="*/ 7065221 w 9517857"/>
              <a:gd name="connsiteY85" fmla="*/ 227519 h 918344"/>
              <a:gd name="connsiteX86" fmla="*/ 7565449 w 9517857"/>
              <a:gd name="connsiteY86" fmla="*/ 258938 h 918344"/>
              <a:gd name="connsiteX87" fmla="*/ 7599285 w 9517857"/>
              <a:gd name="connsiteY87" fmla="*/ 266009 h 918344"/>
              <a:gd name="connsiteX88" fmla="*/ 7644411 w 9517857"/>
              <a:gd name="connsiteY88" fmla="*/ 258974 h 918344"/>
              <a:gd name="connsiteX89" fmla="*/ 7825110 w 9517857"/>
              <a:gd name="connsiteY89" fmla="*/ 229097 h 918344"/>
              <a:gd name="connsiteX90" fmla="*/ 7965804 w 9517857"/>
              <a:gd name="connsiteY90" fmla="*/ 190533 h 918344"/>
              <a:gd name="connsiteX91" fmla="*/ 8147401 w 9517857"/>
              <a:gd name="connsiteY91" fmla="*/ 205605 h 918344"/>
              <a:gd name="connsiteX92" fmla="*/ 8256033 w 9517857"/>
              <a:gd name="connsiteY92" fmla="*/ 193701 h 918344"/>
              <a:gd name="connsiteX93" fmla="*/ 8551625 w 9517857"/>
              <a:gd name="connsiteY93" fmla="*/ 161505 h 918344"/>
              <a:gd name="connsiteX94" fmla="*/ 8715976 w 9517857"/>
              <a:gd name="connsiteY94" fmla="*/ 178362 h 918344"/>
              <a:gd name="connsiteX95" fmla="*/ 8778827 w 9517857"/>
              <a:gd name="connsiteY95" fmla="*/ 172924 h 918344"/>
              <a:gd name="connsiteX96" fmla="*/ 8840778 w 9517857"/>
              <a:gd name="connsiteY96" fmla="*/ 143137 h 918344"/>
              <a:gd name="connsiteX97" fmla="*/ 9010380 w 9517857"/>
              <a:gd name="connsiteY97" fmla="*/ 91879 h 918344"/>
              <a:gd name="connsiteX98" fmla="*/ 9110856 w 9517857"/>
              <a:gd name="connsiteY98" fmla="*/ 70985 h 918344"/>
              <a:gd name="connsiteX99" fmla="*/ 9268817 w 9517857"/>
              <a:gd name="connsiteY99" fmla="*/ 53070 h 918344"/>
              <a:gd name="connsiteX100" fmla="*/ 9316667 w 9517857"/>
              <a:gd name="connsiteY100" fmla="*/ 45035 h 918344"/>
              <a:gd name="connsiteX101" fmla="*/ 9428209 w 9517857"/>
              <a:gd name="connsiteY101"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5060397 w 9517857"/>
              <a:gd name="connsiteY68" fmla="*/ 263676 h 918344"/>
              <a:gd name="connsiteX69" fmla="*/ 5252996 w 9517857"/>
              <a:gd name="connsiteY69" fmla="*/ 270643 h 918344"/>
              <a:gd name="connsiteX70" fmla="*/ 5358056 w 9517857"/>
              <a:gd name="connsiteY70" fmla="*/ 247236 h 918344"/>
              <a:gd name="connsiteX71" fmla="*/ 5426496 w 9517857"/>
              <a:gd name="connsiteY71" fmla="*/ 235130 h 918344"/>
              <a:gd name="connsiteX72" fmla="*/ 5497161 w 9517857"/>
              <a:gd name="connsiteY72" fmla="*/ 228796 h 918344"/>
              <a:gd name="connsiteX73" fmla="*/ 5826043 w 9517857"/>
              <a:gd name="connsiteY73" fmla="*/ 148061 h 918344"/>
              <a:gd name="connsiteX74" fmla="*/ 6013415 w 9517857"/>
              <a:gd name="connsiteY74" fmla="*/ 137304 h 918344"/>
              <a:gd name="connsiteX75" fmla="*/ 6080994 w 9517857"/>
              <a:gd name="connsiteY75" fmla="*/ 142926 h 918344"/>
              <a:gd name="connsiteX76" fmla="*/ 6194152 w 9517857"/>
              <a:gd name="connsiteY76" fmla="*/ 151760 h 918344"/>
              <a:gd name="connsiteX77" fmla="*/ 6281379 w 9517857"/>
              <a:gd name="connsiteY77" fmla="*/ 181614 h 918344"/>
              <a:gd name="connsiteX78" fmla="*/ 6374947 w 9517857"/>
              <a:gd name="connsiteY78" fmla="*/ 179787 h 918344"/>
              <a:gd name="connsiteX79" fmla="*/ 6448518 w 9517857"/>
              <a:gd name="connsiteY79" fmla="*/ 164366 h 918344"/>
              <a:gd name="connsiteX80" fmla="*/ 6544700 w 9517857"/>
              <a:gd name="connsiteY80" fmla="*/ 167149 h 918344"/>
              <a:gd name="connsiteX81" fmla="*/ 6648353 w 9517857"/>
              <a:gd name="connsiteY81" fmla="*/ 172238 h 918344"/>
              <a:gd name="connsiteX82" fmla="*/ 6736227 w 9517857"/>
              <a:gd name="connsiteY82" fmla="*/ 173204 h 918344"/>
              <a:gd name="connsiteX83" fmla="*/ 6977218 w 9517857"/>
              <a:gd name="connsiteY83" fmla="*/ 184277 h 918344"/>
              <a:gd name="connsiteX84" fmla="*/ 7065221 w 9517857"/>
              <a:gd name="connsiteY84" fmla="*/ 227519 h 918344"/>
              <a:gd name="connsiteX85" fmla="*/ 7565449 w 9517857"/>
              <a:gd name="connsiteY85" fmla="*/ 258938 h 918344"/>
              <a:gd name="connsiteX86" fmla="*/ 7599285 w 9517857"/>
              <a:gd name="connsiteY86" fmla="*/ 266009 h 918344"/>
              <a:gd name="connsiteX87" fmla="*/ 7644411 w 9517857"/>
              <a:gd name="connsiteY87" fmla="*/ 258974 h 918344"/>
              <a:gd name="connsiteX88" fmla="*/ 7825110 w 9517857"/>
              <a:gd name="connsiteY88" fmla="*/ 229097 h 918344"/>
              <a:gd name="connsiteX89" fmla="*/ 7965804 w 9517857"/>
              <a:gd name="connsiteY89" fmla="*/ 190533 h 918344"/>
              <a:gd name="connsiteX90" fmla="*/ 8147401 w 9517857"/>
              <a:gd name="connsiteY90" fmla="*/ 205605 h 918344"/>
              <a:gd name="connsiteX91" fmla="*/ 8256033 w 9517857"/>
              <a:gd name="connsiteY91" fmla="*/ 193701 h 918344"/>
              <a:gd name="connsiteX92" fmla="*/ 8551625 w 9517857"/>
              <a:gd name="connsiteY92" fmla="*/ 161505 h 918344"/>
              <a:gd name="connsiteX93" fmla="*/ 8715976 w 9517857"/>
              <a:gd name="connsiteY93" fmla="*/ 178362 h 918344"/>
              <a:gd name="connsiteX94" fmla="*/ 8778827 w 9517857"/>
              <a:gd name="connsiteY94" fmla="*/ 172924 h 918344"/>
              <a:gd name="connsiteX95" fmla="*/ 8840778 w 9517857"/>
              <a:gd name="connsiteY95" fmla="*/ 143137 h 918344"/>
              <a:gd name="connsiteX96" fmla="*/ 9010380 w 9517857"/>
              <a:gd name="connsiteY96" fmla="*/ 91879 h 918344"/>
              <a:gd name="connsiteX97" fmla="*/ 9110856 w 9517857"/>
              <a:gd name="connsiteY97" fmla="*/ 70985 h 918344"/>
              <a:gd name="connsiteX98" fmla="*/ 9268817 w 9517857"/>
              <a:gd name="connsiteY98" fmla="*/ 53070 h 918344"/>
              <a:gd name="connsiteX99" fmla="*/ 9316667 w 9517857"/>
              <a:gd name="connsiteY99" fmla="*/ 45035 h 918344"/>
              <a:gd name="connsiteX100" fmla="*/ 9428209 w 9517857"/>
              <a:gd name="connsiteY100"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26043 w 9517857"/>
              <a:gd name="connsiteY72" fmla="*/ 148061 h 918344"/>
              <a:gd name="connsiteX73" fmla="*/ 6013415 w 9517857"/>
              <a:gd name="connsiteY73" fmla="*/ 137304 h 918344"/>
              <a:gd name="connsiteX74" fmla="*/ 6080994 w 9517857"/>
              <a:gd name="connsiteY74" fmla="*/ 142926 h 918344"/>
              <a:gd name="connsiteX75" fmla="*/ 6194152 w 9517857"/>
              <a:gd name="connsiteY75" fmla="*/ 151760 h 918344"/>
              <a:gd name="connsiteX76" fmla="*/ 6281379 w 9517857"/>
              <a:gd name="connsiteY76" fmla="*/ 181614 h 918344"/>
              <a:gd name="connsiteX77" fmla="*/ 6374947 w 9517857"/>
              <a:gd name="connsiteY77" fmla="*/ 179787 h 918344"/>
              <a:gd name="connsiteX78" fmla="*/ 6448518 w 9517857"/>
              <a:gd name="connsiteY78" fmla="*/ 164366 h 918344"/>
              <a:gd name="connsiteX79" fmla="*/ 6544700 w 9517857"/>
              <a:gd name="connsiteY79" fmla="*/ 167149 h 918344"/>
              <a:gd name="connsiteX80" fmla="*/ 6648353 w 9517857"/>
              <a:gd name="connsiteY80" fmla="*/ 172238 h 918344"/>
              <a:gd name="connsiteX81" fmla="*/ 6736227 w 9517857"/>
              <a:gd name="connsiteY81" fmla="*/ 173204 h 918344"/>
              <a:gd name="connsiteX82" fmla="*/ 6977218 w 9517857"/>
              <a:gd name="connsiteY82" fmla="*/ 184277 h 918344"/>
              <a:gd name="connsiteX83" fmla="*/ 7065221 w 9517857"/>
              <a:gd name="connsiteY83" fmla="*/ 227519 h 918344"/>
              <a:gd name="connsiteX84" fmla="*/ 7565449 w 9517857"/>
              <a:gd name="connsiteY84" fmla="*/ 258938 h 918344"/>
              <a:gd name="connsiteX85" fmla="*/ 7599285 w 9517857"/>
              <a:gd name="connsiteY85" fmla="*/ 266009 h 918344"/>
              <a:gd name="connsiteX86" fmla="*/ 7644411 w 9517857"/>
              <a:gd name="connsiteY86" fmla="*/ 258974 h 918344"/>
              <a:gd name="connsiteX87" fmla="*/ 7825110 w 9517857"/>
              <a:gd name="connsiteY87" fmla="*/ 229097 h 918344"/>
              <a:gd name="connsiteX88" fmla="*/ 7965804 w 9517857"/>
              <a:gd name="connsiteY88" fmla="*/ 190533 h 918344"/>
              <a:gd name="connsiteX89" fmla="*/ 8147401 w 9517857"/>
              <a:gd name="connsiteY89" fmla="*/ 205605 h 918344"/>
              <a:gd name="connsiteX90" fmla="*/ 8256033 w 9517857"/>
              <a:gd name="connsiteY90" fmla="*/ 193701 h 918344"/>
              <a:gd name="connsiteX91" fmla="*/ 8551625 w 9517857"/>
              <a:gd name="connsiteY91" fmla="*/ 161505 h 918344"/>
              <a:gd name="connsiteX92" fmla="*/ 8715976 w 9517857"/>
              <a:gd name="connsiteY92" fmla="*/ 178362 h 918344"/>
              <a:gd name="connsiteX93" fmla="*/ 8778827 w 9517857"/>
              <a:gd name="connsiteY93" fmla="*/ 172924 h 918344"/>
              <a:gd name="connsiteX94" fmla="*/ 8840778 w 9517857"/>
              <a:gd name="connsiteY94" fmla="*/ 143137 h 918344"/>
              <a:gd name="connsiteX95" fmla="*/ 9010380 w 9517857"/>
              <a:gd name="connsiteY95" fmla="*/ 91879 h 918344"/>
              <a:gd name="connsiteX96" fmla="*/ 9110856 w 9517857"/>
              <a:gd name="connsiteY96" fmla="*/ 70985 h 918344"/>
              <a:gd name="connsiteX97" fmla="*/ 9268817 w 9517857"/>
              <a:gd name="connsiteY97" fmla="*/ 53070 h 918344"/>
              <a:gd name="connsiteX98" fmla="*/ 9316667 w 9517857"/>
              <a:gd name="connsiteY98" fmla="*/ 45035 h 918344"/>
              <a:gd name="connsiteX99" fmla="*/ 9428209 w 9517857"/>
              <a:gd name="connsiteY99"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6013415 w 9517857"/>
              <a:gd name="connsiteY72" fmla="*/ 13730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433745 w 9517857"/>
              <a:gd name="connsiteY84" fmla="*/ 24695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547829 w 9517857"/>
              <a:gd name="connsiteY34" fmla="*/ 5661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47401 w 9517857"/>
              <a:gd name="connsiteY86" fmla="*/ 2056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06016 w 9517857"/>
              <a:gd name="connsiteY86" fmla="*/ 2310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6014778 w 9517857"/>
              <a:gd name="connsiteY71" fmla="*/ 16832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840778 w 9517857"/>
              <a:gd name="connsiteY89" fmla="*/ 143137 h 918344"/>
              <a:gd name="connsiteX90" fmla="*/ 9010380 w 9517857"/>
              <a:gd name="connsiteY90" fmla="*/ 91879 h 918344"/>
              <a:gd name="connsiteX91" fmla="*/ 9110856 w 9517857"/>
              <a:gd name="connsiteY91" fmla="*/ 70985 h 918344"/>
              <a:gd name="connsiteX92" fmla="*/ 9268817 w 9517857"/>
              <a:gd name="connsiteY92" fmla="*/ 53070 h 918344"/>
              <a:gd name="connsiteX93" fmla="*/ 9316667 w 9517857"/>
              <a:gd name="connsiteY93" fmla="*/ 45035 h 918344"/>
              <a:gd name="connsiteX94" fmla="*/ 9428209 w 9517857"/>
              <a:gd name="connsiteY94"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840778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63955 w 9517857"/>
              <a:gd name="connsiteY85" fmla="*/ 2056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517857" h="918344">
                <a:moveTo>
                  <a:pt x="4686423" y="247907"/>
                </a:moveTo>
                <a:lnTo>
                  <a:pt x="4689051" y="250956"/>
                </a:lnTo>
                <a:lnTo>
                  <a:pt x="4687244" y="251286"/>
                </a:lnTo>
                <a:lnTo>
                  <a:pt x="4686423" y="247907"/>
                </a:lnTo>
                <a:close/>
                <a:moveTo>
                  <a:pt x="4685225" y="246518"/>
                </a:moveTo>
                <a:cubicBezTo>
                  <a:pt x="4688837" y="243186"/>
                  <a:pt x="4687468" y="244586"/>
                  <a:pt x="4686133" y="246715"/>
                </a:cubicBezTo>
                <a:cubicBezTo>
                  <a:pt x="4686230" y="247112"/>
                  <a:pt x="4686326" y="247510"/>
                  <a:pt x="4686423" y="247907"/>
                </a:cubicBezTo>
                <a:lnTo>
                  <a:pt x="4685225" y="246518"/>
                </a:lnTo>
                <a:close/>
                <a:moveTo>
                  <a:pt x="9428209" y="29911"/>
                </a:moveTo>
                <a:lnTo>
                  <a:pt x="9517857" y="0"/>
                </a:lnTo>
                <a:lnTo>
                  <a:pt x="9517857" y="918344"/>
                </a:lnTo>
                <a:lnTo>
                  <a:pt x="14604" y="918344"/>
                </a:lnTo>
                <a:lnTo>
                  <a:pt x="12841" y="917751"/>
                </a:lnTo>
                <a:cubicBezTo>
                  <a:pt x="4532" y="914852"/>
                  <a:pt x="-773" y="912795"/>
                  <a:pt x="93" y="912459"/>
                </a:cubicBezTo>
                <a:cubicBezTo>
                  <a:pt x="172" y="912286"/>
                  <a:pt x="58594" y="890483"/>
                  <a:pt x="58674" y="890310"/>
                </a:cubicBezTo>
                <a:cubicBezTo>
                  <a:pt x="127436" y="929602"/>
                  <a:pt x="206243" y="828214"/>
                  <a:pt x="275005" y="807217"/>
                </a:cubicBezTo>
                <a:cubicBezTo>
                  <a:pt x="303983" y="806075"/>
                  <a:pt x="504960" y="777363"/>
                  <a:pt x="587824" y="798183"/>
                </a:cubicBezTo>
                <a:cubicBezTo>
                  <a:pt x="598733" y="769336"/>
                  <a:pt x="682904" y="785912"/>
                  <a:pt x="651826" y="738326"/>
                </a:cubicBezTo>
                <a:cubicBezTo>
                  <a:pt x="688440" y="737850"/>
                  <a:pt x="753255" y="750384"/>
                  <a:pt x="727985" y="719814"/>
                </a:cubicBezTo>
                <a:cubicBezTo>
                  <a:pt x="739648" y="718737"/>
                  <a:pt x="775717" y="715075"/>
                  <a:pt x="778982" y="710130"/>
                </a:cubicBezTo>
                <a:cubicBezTo>
                  <a:pt x="779189" y="709395"/>
                  <a:pt x="849736" y="718709"/>
                  <a:pt x="849944" y="717975"/>
                </a:cubicBezTo>
                <a:lnTo>
                  <a:pt x="921659" y="712683"/>
                </a:lnTo>
                <a:lnTo>
                  <a:pt x="930946" y="734034"/>
                </a:lnTo>
                <a:lnTo>
                  <a:pt x="986250" y="713518"/>
                </a:lnTo>
                <a:lnTo>
                  <a:pt x="1013752" y="713349"/>
                </a:lnTo>
                <a:lnTo>
                  <a:pt x="1023734" y="718559"/>
                </a:lnTo>
                <a:cubicBezTo>
                  <a:pt x="1033291" y="721264"/>
                  <a:pt x="1045398" y="721382"/>
                  <a:pt x="1063207" y="715639"/>
                </a:cubicBezTo>
                <a:lnTo>
                  <a:pt x="1081980" y="738443"/>
                </a:lnTo>
                <a:lnTo>
                  <a:pt x="1218120" y="713268"/>
                </a:lnTo>
                <a:cubicBezTo>
                  <a:pt x="1230137" y="716150"/>
                  <a:pt x="1387179" y="685167"/>
                  <a:pt x="1397459" y="691178"/>
                </a:cubicBezTo>
                <a:cubicBezTo>
                  <a:pt x="1490025" y="704972"/>
                  <a:pt x="1465878" y="715592"/>
                  <a:pt x="1580688" y="693685"/>
                </a:cubicBezTo>
                <a:cubicBezTo>
                  <a:pt x="1607067" y="704367"/>
                  <a:pt x="1719477" y="658227"/>
                  <a:pt x="1772334" y="710628"/>
                </a:cubicBezTo>
                <a:cubicBezTo>
                  <a:pt x="1745536" y="644812"/>
                  <a:pt x="1976078" y="716424"/>
                  <a:pt x="2002561" y="659905"/>
                </a:cubicBezTo>
                <a:cubicBezTo>
                  <a:pt x="2045346" y="660345"/>
                  <a:pt x="2166676" y="654379"/>
                  <a:pt x="2135144" y="636489"/>
                </a:cubicBezTo>
                <a:cubicBezTo>
                  <a:pt x="2226022" y="620861"/>
                  <a:pt x="2361353" y="588467"/>
                  <a:pt x="2448505" y="578838"/>
                </a:cubicBezTo>
                <a:cubicBezTo>
                  <a:pt x="2446114" y="626857"/>
                  <a:pt x="2632278" y="528268"/>
                  <a:pt x="2658055" y="578715"/>
                </a:cubicBezTo>
                <a:cubicBezTo>
                  <a:pt x="2670795" y="573569"/>
                  <a:pt x="2682322" y="566993"/>
                  <a:pt x="2693698" y="560017"/>
                </a:cubicBezTo>
                <a:lnTo>
                  <a:pt x="2699673" y="556388"/>
                </a:lnTo>
                <a:lnTo>
                  <a:pt x="2727306" y="550686"/>
                </a:lnTo>
                <a:lnTo>
                  <a:pt x="2730451" y="538046"/>
                </a:lnTo>
                <a:lnTo>
                  <a:pt x="2768713" y="521563"/>
                </a:lnTo>
                <a:cubicBezTo>
                  <a:pt x="2783756" y="517092"/>
                  <a:pt x="2800788" y="514279"/>
                  <a:pt x="2820868" y="514148"/>
                </a:cubicBezTo>
                <a:cubicBezTo>
                  <a:pt x="2894791" y="532873"/>
                  <a:pt x="2981506" y="465495"/>
                  <a:pt x="3073635" y="491282"/>
                </a:cubicBezTo>
                <a:cubicBezTo>
                  <a:pt x="3106872" y="496612"/>
                  <a:pt x="3205785" y="487706"/>
                  <a:pt x="3222071" y="470547"/>
                </a:cubicBezTo>
                <a:cubicBezTo>
                  <a:pt x="3242193" y="465502"/>
                  <a:pt x="3267163" y="469124"/>
                  <a:pt x="3274069" y="451593"/>
                </a:cubicBezTo>
                <a:cubicBezTo>
                  <a:pt x="3286659" y="430153"/>
                  <a:pt x="3363648" y="455559"/>
                  <a:pt x="3349632" y="432571"/>
                </a:cubicBezTo>
                <a:lnTo>
                  <a:pt x="3479593" y="390425"/>
                </a:lnTo>
                <a:cubicBezTo>
                  <a:pt x="3546325" y="380108"/>
                  <a:pt x="3689266" y="375631"/>
                  <a:pt x="3750023" y="370666"/>
                </a:cubicBezTo>
                <a:cubicBezTo>
                  <a:pt x="3810780" y="365701"/>
                  <a:pt x="3796187" y="363985"/>
                  <a:pt x="3844133" y="360636"/>
                </a:cubicBezTo>
                <a:cubicBezTo>
                  <a:pt x="3892079" y="357287"/>
                  <a:pt x="4007004" y="338828"/>
                  <a:pt x="4037701" y="350573"/>
                </a:cubicBezTo>
                <a:cubicBezTo>
                  <a:pt x="4133026" y="338752"/>
                  <a:pt x="4159924" y="363178"/>
                  <a:pt x="4266740" y="361442"/>
                </a:cubicBezTo>
                <a:cubicBezTo>
                  <a:pt x="4385770" y="354362"/>
                  <a:pt x="4314535" y="340131"/>
                  <a:pt x="4430770" y="342631"/>
                </a:cubicBezTo>
                <a:cubicBezTo>
                  <a:pt x="4439969" y="322582"/>
                  <a:pt x="4478290" y="314633"/>
                  <a:pt x="4512664" y="319936"/>
                </a:cubicBezTo>
                <a:cubicBezTo>
                  <a:pt x="4570011" y="315126"/>
                  <a:pt x="4549085" y="269587"/>
                  <a:pt x="4616423" y="290902"/>
                </a:cubicBezTo>
                <a:cubicBezTo>
                  <a:pt x="4599641" y="270265"/>
                  <a:pt x="4692085" y="269204"/>
                  <a:pt x="4691675" y="253999"/>
                </a:cubicBezTo>
                <a:lnTo>
                  <a:pt x="4689051" y="250956"/>
                </a:lnTo>
                <a:lnTo>
                  <a:pt x="4719994" y="245295"/>
                </a:lnTo>
                <a:cubicBezTo>
                  <a:pt x="4732635" y="242763"/>
                  <a:pt x="4745300" y="240323"/>
                  <a:pt x="4752894" y="239863"/>
                </a:cubicBezTo>
                <a:lnTo>
                  <a:pt x="4769329" y="233573"/>
                </a:lnTo>
                <a:lnTo>
                  <a:pt x="4775634" y="234051"/>
                </a:lnTo>
                <a:lnTo>
                  <a:pt x="4790452" y="233560"/>
                </a:lnTo>
                <a:lnTo>
                  <a:pt x="4789062" y="241912"/>
                </a:lnTo>
                <a:cubicBezTo>
                  <a:pt x="4786342" y="249920"/>
                  <a:pt x="4804560" y="248619"/>
                  <a:pt x="4827826" y="246965"/>
                </a:cubicBezTo>
                <a:cubicBezTo>
                  <a:pt x="4875782" y="239557"/>
                  <a:pt x="4874112" y="283401"/>
                  <a:pt x="4892569" y="249921"/>
                </a:cubicBezTo>
                <a:lnTo>
                  <a:pt x="4896611" y="240436"/>
                </a:lnTo>
                <a:lnTo>
                  <a:pt x="4917286" y="243647"/>
                </a:lnTo>
                <a:cubicBezTo>
                  <a:pt x="4944584" y="247520"/>
                  <a:pt x="5004445" y="259177"/>
                  <a:pt x="5060397" y="263676"/>
                </a:cubicBezTo>
                <a:cubicBezTo>
                  <a:pt x="5093356" y="238577"/>
                  <a:pt x="5149615" y="249939"/>
                  <a:pt x="5244719" y="245243"/>
                </a:cubicBezTo>
                <a:cubicBezTo>
                  <a:pt x="5280563" y="216460"/>
                  <a:pt x="5287005" y="287909"/>
                  <a:pt x="5358056" y="247236"/>
                </a:cubicBezTo>
                <a:cubicBezTo>
                  <a:pt x="5361752" y="250245"/>
                  <a:pt x="5403312" y="238203"/>
                  <a:pt x="5426496" y="235130"/>
                </a:cubicBezTo>
                <a:cubicBezTo>
                  <a:pt x="5449679" y="232057"/>
                  <a:pt x="5473549" y="245599"/>
                  <a:pt x="5497161" y="228796"/>
                </a:cubicBezTo>
                <a:cubicBezTo>
                  <a:pt x="5639351" y="214989"/>
                  <a:pt x="5707050" y="169433"/>
                  <a:pt x="5923732" y="187376"/>
                </a:cubicBezTo>
                <a:cubicBezTo>
                  <a:pt x="5980821" y="181528"/>
                  <a:pt x="6140195" y="184371"/>
                  <a:pt x="6194152" y="151760"/>
                </a:cubicBezTo>
                <a:cubicBezTo>
                  <a:pt x="6187280" y="177771"/>
                  <a:pt x="6304222" y="153398"/>
                  <a:pt x="6281379" y="181614"/>
                </a:cubicBezTo>
                <a:cubicBezTo>
                  <a:pt x="6321899" y="201807"/>
                  <a:pt x="6335111" y="162578"/>
                  <a:pt x="6374947" y="179787"/>
                </a:cubicBezTo>
                <a:cubicBezTo>
                  <a:pt x="6417404" y="181324"/>
                  <a:pt x="6402484" y="169682"/>
                  <a:pt x="6448518" y="164366"/>
                </a:cubicBezTo>
                <a:cubicBezTo>
                  <a:pt x="6504958" y="162476"/>
                  <a:pt x="6493438" y="111191"/>
                  <a:pt x="6544700" y="167149"/>
                </a:cubicBezTo>
                <a:cubicBezTo>
                  <a:pt x="6601507" y="148685"/>
                  <a:pt x="6566269" y="164374"/>
                  <a:pt x="6648353" y="172238"/>
                </a:cubicBezTo>
                <a:cubicBezTo>
                  <a:pt x="6680008" y="155211"/>
                  <a:pt x="6707960" y="160661"/>
                  <a:pt x="6736227" y="173204"/>
                </a:cubicBezTo>
                <a:cubicBezTo>
                  <a:pt x="6813963" y="164272"/>
                  <a:pt x="6888143" y="181284"/>
                  <a:pt x="6977218" y="184277"/>
                </a:cubicBezTo>
                <a:cubicBezTo>
                  <a:pt x="7040424" y="188306"/>
                  <a:pt x="7000291" y="215076"/>
                  <a:pt x="7065221" y="227519"/>
                </a:cubicBezTo>
                <a:cubicBezTo>
                  <a:pt x="7130151" y="239962"/>
                  <a:pt x="7277790" y="252523"/>
                  <a:pt x="7366801" y="258938"/>
                </a:cubicBezTo>
                <a:cubicBezTo>
                  <a:pt x="7377311" y="252420"/>
                  <a:pt x="7435314" y="238566"/>
                  <a:pt x="7433745" y="246959"/>
                </a:cubicBezTo>
                <a:cubicBezTo>
                  <a:pt x="7446076" y="243878"/>
                  <a:pt x="7639946" y="245807"/>
                  <a:pt x="7644411" y="258974"/>
                </a:cubicBezTo>
                <a:cubicBezTo>
                  <a:pt x="7708015" y="258000"/>
                  <a:pt x="7770249" y="247712"/>
                  <a:pt x="7825110" y="229097"/>
                </a:cubicBezTo>
                <a:cubicBezTo>
                  <a:pt x="7908941" y="220202"/>
                  <a:pt x="8092134" y="211504"/>
                  <a:pt x="8163955" y="205605"/>
                </a:cubicBezTo>
                <a:cubicBezTo>
                  <a:pt x="8183007" y="196598"/>
                  <a:pt x="8225048" y="207087"/>
                  <a:pt x="8256033" y="193701"/>
                </a:cubicBezTo>
                <a:cubicBezTo>
                  <a:pt x="8334440" y="185293"/>
                  <a:pt x="8474968" y="164062"/>
                  <a:pt x="8551625" y="161505"/>
                </a:cubicBezTo>
                <a:cubicBezTo>
                  <a:pt x="8649083" y="153078"/>
                  <a:pt x="8607056" y="154741"/>
                  <a:pt x="8683515" y="143137"/>
                </a:cubicBezTo>
                <a:cubicBezTo>
                  <a:pt x="8746256" y="121084"/>
                  <a:pt x="8897706" y="99547"/>
                  <a:pt x="9002103" y="85529"/>
                </a:cubicBezTo>
                <a:cubicBezTo>
                  <a:pt x="9018826" y="50490"/>
                  <a:pt x="9112524" y="108345"/>
                  <a:pt x="9110856" y="70985"/>
                </a:cubicBezTo>
                <a:cubicBezTo>
                  <a:pt x="9148189" y="94238"/>
                  <a:pt x="9209809" y="53273"/>
                  <a:pt x="9268817" y="53070"/>
                </a:cubicBezTo>
                <a:cubicBezTo>
                  <a:pt x="9279135" y="35985"/>
                  <a:pt x="9292736" y="36508"/>
                  <a:pt x="9316667" y="45035"/>
                </a:cubicBezTo>
                <a:cubicBezTo>
                  <a:pt x="9352186" y="45850"/>
                  <a:pt x="9390008" y="39787"/>
                  <a:pt x="9428209" y="29911"/>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63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A90E-D376-BBEF-95DB-5282217A4BF7}"/>
              </a:ext>
            </a:extLst>
          </p:cNvPr>
          <p:cNvSpPr>
            <a:spLocks noGrp="1"/>
          </p:cNvSpPr>
          <p:nvPr>
            <p:ph type="title"/>
          </p:nvPr>
        </p:nvSpPr>
        <p:spPr>
          <a:xfrm>
            <a:off x="2579571" y="21509"/>
            <a:ext cx="9211377" cy="1322887"/>
          </a:xfrm>
        </p:spPr>
        <p:txBody>
          <a:bodyPr vert="horz" lIns="91440" tIns="45720" rIns="91440" bIns="45720" rtlCol="0" anchor="ctr">
            <a:normAutofit/>
          </a:bodyPr>
          <a:lstStyle/>
          <a:p>
            <a:r>
              <a:rPr lang="en-US" sz="3700" kern="1200" dirty="0">
                <a:solidFill>
                  <a:schemeClr val="tx1"/>
                </a:solidFill>
                <a:latin typeface="+mj-lt"/>
                <a:ea typeface="+mj-ea"/>
                <a:cs typeface="+mj-cs"/>
              </a:rPr>
              <a:t>Let’s increase our search parameters:</a:t>
            </a:r>
          </a:p>
        </p:txBody>
      </p:sp>
      <p:sp>
        <p:nvSpPr>
          <p:cNvPr id="7" name="TextBox 6">
            <a:extLst>
              <a:ext uri="{FF2B5EF4-FFF2-40B4-BE49-F238E27FC236}">
                <a16:creationId xmlns:a16="http://schemas.microsoft.com/office/drawing/2014/main" id="{EC7FA0F2-F961-7A87-2E0F-9CBBA338B443}"/>
              </a:ext>
            </a:extLst>
          </p:cNvPr>
          <p:cNvSpPr txBox="1"/>
          <p:nvPr/>
        </p:nvSpPr>
        <p:spPr>
          <a:xfrm>
            <a:off x="3238499" y="1135324"/>
            <a:ext cx="8712869" cy="3908585"/>
          </a:xfrm>
          <a:prstGeom prst="rect">
            <a:avLst/>
          </a:prstGeom>
        </p:spPr>
        <p:txBody>
          <a:bodyPr vert="horz" lIns="91440" tIns="45720" rIns="91440" bIns="45720" rtlCol="0">
            <a:normAutofit/>
          </a:bodyPr>
          <a:lstStyle/>
          <a:p>
            <a:pPr indent="-228600">
              <a:lnSpc>
                <a:spcPct val="90000"/>
              </a:lnSpc>
              <a:spcAft>
                <a:spcPts val="1200"/>
              </a:spcAft>
              <a:buFont typeface="Arial" panose="020B0604020202020204" pitchFamily="34" charset="0"/>
              <a:buChar char="•"/>
            </a:pPr>
            <a:r>
              <a:rPr lang="en-US" dirty="0"/>
              <a:t>Since our class already works in teams, we want to continue using those same teams during this exercise, so we want to break our class into </a:t>
            </a:r>
            <a:r>
              <a:rPr lang="en-US" b="1" dirty="0"/>
              <a:t>Small Groups</a:t>
            </a:r>
            <a:r>
              <a:rPr lang="en-US" dirty="0"/>
              <a:t>.</a:t>
            </a:r>
          </a:p>
          <a:p>
            <a:pPr indent="-228600">
              <a:lnSpc>
                <a:spcPct val="90000"/>
              </a:lnSpc>
              <a:spcAft>
                <a:spcPts val="1200"/>
              </a:spcAft>
              <a:buFont typeface="Arial" panose="020B0604020202020204" pitchFamily="34" charset="0"/>
              <a:buChar char="•"/>
            </a:pPr>
            <a:r>
              <a:rPr lang="en-US" dirty="0"/>
              <a:t>We don’t want to buy a proprietary instrument—just something we already have the materials to do on our own, so </a:t>
            </a:r>
            <a:r>
              <a:rPr lang="en-US" b="1" dirty="0"/>
              <a:t>No External Cost</a:t>
            </a:r>
            <a:r>
              <a:rPr lang="en-US" dirty="0"/>
              <a:t>.</a:t>
            </a:r>
          </a:p>
          <a:p>
            <a:pPr indent="-228600">
              <a:lnSpc>
                <a:spcPct val="90000"/>
              </a:lnSpc>
              <a:spcAft>
                <a:spcPts val="1200"/>
              </a:spcAft>
              <a:buFont typeface="Arial" panose="020B0604020202020204" pitchFamily="34" charset="0"/>
              <a:buChar char="•"/>
            </a:pPr>
            <a:r>
              <a:rPr lang="en-US" dirty="0"/>
              <a:t>The outcome of this is really important to the class. Let’s give it as much time as it takes to really work through it—</a:t>
            </a:r>
            <a:r>
              <a:rPr lang="en-US" b="1" dirty="0"/>
              <a:t>90-120 minutes</a:t>
            </a:r>
            <a:r>
              <a:rPr lang="en-US" dirty="0"/>
              <a:t>.</a:t>
            </a:r>
          </a:p>
          <a:p>
            <a:pPr indent="-228600">
              <a:lnSpc>
                <a:spcPct val="90000"/>
              </a:lnSpc>
              <a:spcAft>
                <a:spcPts val="1200"/>
              </a:spcAft>
              <a:buFont typeface="Arial" panose="020B0604020202020204" pitchFamily="34" charset="0"/>
              <a:buChar char="•"/>
            </a:pPr>
            <a:r>
              <a:rPr lang="en-US" dirty="0"/>
              <a:t>We are looking for something </a:t>
            </a:r>
            <a:r>
              <a:rPr lang="en-US" b="1" dirty="0"/>
              <a:t>Experiential</a:t>
            </a:r>
            <a:r>
              <a:rPr lang="en-US" dirty="0"/>
              <a:t>.</a:t>
            </a:r>
          </a:p>
          <a:p>
            <a:pPr indent="-228600">
              <a:lnSpc>
                <a:spcPct val="90000"/>
              </a:lnSpc>
              <a:spcAft>
                <a:spcPts val="1200"/>
              </a:spcAft>
              <a:buFont typeface="Arial" panose="020B0604020202020204" pitchFamily="34" charset="0"/>
              <a:buChar char="•"/>
            </a:pPr>
            <a:r>
              <a:rPr lang="en-US" dirty="0"/>
              <a:t>Whether or not students move around the classroom is not important one way or the other, so let’s leave </a:t>
            </a:r>
            <a:r>
              <a:rPr lang="en-US" b="1" dirty="0"/>
              <a:t>Kinesthetic</a:t>
            </a:r>
            <a:r>
              <a:rPr lang="en-US" dirty="0"/>
              <a:t> blank.</a:t>
            </a:r>
          </a:p>
          <a:p>
            <a:pPr indent="-228600">
              <a:lnSpc>
                <a:spcPct val="90000"/>
              </a:lnSpc>
              <a:spcAft>
                <a:spcPts val="1200"/>
              </a:spcAft>
              <a:buFont typeface="Arial" panose="020B0604020202020204" pitchFamily="34" charset="0"/>
              <a:buChar char="•"/>
            </a:pPr>
            <a:r>
              <a:rPr lang="en-US" dirty="0"/>
              <a:t>Click </a:t>
            </a:r>
            <a:r>
              <a:rPr lang="en-US" b="1" dirty="0"/>
              <a:t>Search</a:t>
            </a:r>
            <a:r>
              <a:rPr lang="en-US" dirty="0"/>
              <a:t> again.</a:t>
            </a:r>
          </a:p>
          <a:p>
            <a:pPr indent="-228600">
              <a:lnSpc>
                <a:spcPct val="90000"/>
              </a:lnSpc>
              <a:spcAft>
                <a:spcPts val="600"/>
              </a:spcAft>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22CFD0A5-9ABA-2F87-4D6E-C838AD7AE9E6}"/>
              </a:ext>
            </a:extLst>
          </p:cNvPr>
          <p:cNvPicPr>
            <a:picLocks noChangeAspect="1"/>
          </p:cNvPicPr>
          <p:nvPr/>
        </p:nvPicPr>
        <p:blipFill rotWithShape="1">
          <a:blip r:embed="rId2"/>
          <a:srcRect r="78532" b="313"/>
          <a:stretch/>
        </p:blipFill>
        <p:spPr>
          <a:xfrm>
            <a:off x="0" y="0"/>
            <a:ext cx="2579571" cy="6836491"/>
          </a:xfrm>
          <a:prstGeom prst="rect">
            <a:avLst/>
          </a:prstGeom>
        </p:spPr>
      </p:pic>
    </p:spTree>
    <p:extLst>
      <p:ext uri="{BB962C8B-B14F-4D97-AF65-F5344CB8AC3E}">
        <p14:creationId xmlns:p14="http://schemas.microsoft.com/office/powerpoint/2010/main" val="33404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118636C-C65D-49BA-F763-648B0E2A1F2F}"/>
              </a:ext>
            </a:extLst>
          </p:cNvPr>
          <p:cNvSpPr>
            <a:spLocks noGrp="1"/>
          </p:cNvSpPr>
          <p:nvPr>
            <p:ph type="title"/>
          </p:nvPr>
        </p:nvSpPr>
        <p:spPr>
          <a:xfrm>
            <a:off x="365759" y="252709"/>
            <a:ext cx="11713946" cy="1357161"/>
          </a:xfrm>
        </p:spPr>
        <p:txBody>
          <a:bodyPr vert="horz" lIns="91440" tIns="45720" rIns="91440" bIns="45720" rtlCol="0" anchor="b">
            <a:normAutofit/>
          </a:bodyPr>
          <a:lstStyle/>
          <a:p>
            <a:r>
              <a:rPr lang="en-US" sz="3600" kern="1200" dirty="0">
                <a:solidFill>
                  <a:schemeClr val="tx1"/>
                </a:solidFill>
                <a:latin typeface="+mj-lt"/>
                <a:ea typeface="+mj-ea"/>
                <a:cs typeface="+mj-cs"/>
              </a:rPr>
              <a:t>Only 5 results this time, and one of the Search results has a book icon included.</a:t>
            </a:r>
          </a:p>
        </p:txBody>
      </p:sp>
      <p:pic>
        <p:nvPicPr>
          <p:cNvPr id="3" name="Picture 2">
            <a:extLst>
              <a:ext uri="{FF2B5EF4-FFF2-40B4-BE49-F238E27FC236}">
                <a16:creationId xmlns:a16="http://schemas.microsoft.com/office/drawing/2014/main" id="{F7C96605-89B6-8FCA-4349-7BC6BB376679}"/>
              </a:ext>
            </a:extLst>
          </p:cNvPr>
          <p:cNvPicPr>
            <a:picLocks noChangeAspect="1"/>
          </p:cNvPicPr>
          <p:nvPr/>
        </p:nvPicPr>
        <p:blipFill rotWithShape="1">
          <a:blip r:embed="rId2"/>
          <a:srcRect r="10789" b="126"/>
          <a:stretch/>
        </p:blipFill>
        <p:spPr>
          <a:xfrm>
            <a:off x="0" y="1858627"/>
            <a:ext cx="8749364" cy="4995520"/>
          </a:xfrm>
          <a:prstGeom prst="rect">
            <a:avLst/>
          </a:prstGeom>
        </p:spPr>
      </p:pic>
      <p:sp>
        <p:nvSpPr>
          <p:cNvPr id="4" name="TextBox 3">
            <a:extLst>
              <a:ext uri="{FF2B5EF4-FFF2-40B4-BE49-F238E27FC236}">
                <a16:creationId xmlns:a16="http://schemas.microsoft.com/office/drawing/2014/main" id="{C5ED1630-FCA2-1D66-D3F8-52A7A936D7C4}"/>
              </a:ext>
            </a:extLst>
          </p:cNvPr>
          <p:cNvSpPr txBox="1"/>
          <p:nvPr/>
        </p:nvSpPr>
        <p:spPr>
          <a:xfrm>
            <a:off x="8917577" y="3107199"/>
            <a:ext cx="3162128" cy="1477328"/>
          </a:xfrm>
          <a:prstGeom prst="rect">
            <a:avLst/>
          </a:prstGeom>
          <a:noFill/>
        </p:spPr>
        <p:txBody>
          <a:bodyPr wrap="square" rtlCol="0">
            <a:spAutoFit/>
          </a:bodyPr>
          <a:lstStyle/>
          <a:p>
            <a:r>
              <a:rPr lang="en-US" dirty="0"/>
              <a:t>The book icon indicates that this activity includes a complete lesson plan (and probably other things to make lesson planning easier).</a:t>
            </a:r>
          </a:p>
        </p:txBody>
      </p:sp>
      <p:pic>
        <p:nvPicPr>
          <p:cNvPr id="5" name="Picture 4">
            <a:extLst>
              <a:ext uri="{FF2B5EF4-FFF2-40B4-BE49-F238E27FC236}">
                <a16:creationId xmlns:a16="http://schemas.microsoft.com/office/drawing/2014/main" id="{3C22F4F6-C223-202F-E2A1-82647EA1927A}"/>
              </a:ext>
            </a:extLst>
          </p:cNvPr>
          <p:cNvPicPr>
            <a:picLocks noChangeAspect="1"/>
          </p:cNvPicPr>
          <p:nvPr/>
        </p:nvPicPr>
        <p:blipFill>
          <a:blip r:embed="rId3"/>
          <a:stretch>
            <a:fillRect/>
          </a:stretch>
        </p:blipFill>
        <p:spPr>
          <a:xfrm>
            <a:off x="7508653" y="3334146"/>
            <a:ext cx="1048603" cy="664522"/>
          </a:xfrm>
          <a:prstGeom prst="rect">
            <a:avLst/>
          </a:prstGeom>
        </p:spPr>
      </p:pic>
    </p:spTree>
    <p:extLst>
      <p:ext uri="{BB962C8B-B14F-4D97-AF65-F5344CB8AC3E}">
        <p14:creationId xmlns:p14="http://schemas.microsoft.com/office/powerpoint/2010/main" val="3022964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cumin Pro"/>
              <a:ea typeface="+mn-ea"/>
              <a:cs typeface="+mn-cs"/>
            </a:endParaRPr>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cumin Pro"/>
              <a:ea typeface="+mn-ea"/>
              <a:cs typeface="+mn-cs"/>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5357"/>
              </a:solidFill>
              <a:effectLst/>
              <a:uLnTx/>
              <a:uFillTx/>
              <a:latin typeface="Acumin Pro"/>
              <a:ea typeface="+mn-ea"/>
              <a:cs typeface="+mn-cs"/>
            </a:endParaRPr>
          </a:p>
        </p:txBody>
      </p:sp>
      <p:sp>
        <p:nvSpPr>
          <p:cNvPr id="2" name="Title 1">
            <a:extLst>
              <a:ext uri="{FF2B5EF4-FFF2-40B4-BE49-F238E27FC236}">
                <a16:creationId xmlns:a16="http://schemas.microsoft.com/office/drawing/2014/main" id="{01FFC1E5-2FA8-5C88-2BE9-1578F12F9BA5}"/>
              </a:ext>
            </a:extLst>
          </p:cNvPr>
          <p:cNvSpPr>
            <a:spLocks noGrp="1"/>
          </p:cNvSpPr>
          <p:nvPr>
            <p:ph type="title"/>
          </p:nvPr>
        </p:nvSpPr>
        <p:spPr>
          <a:xfrm>
            <a:off x="2808768" y="2381612"/>
            <a:ext cx="6561722" cy="2150719"/>
          </a:xfrm>
          <a:noFill/>
        </p:spPr>
        <p:txBody>
          <a:bodyPr vert="horz" lIns="91440" tIns="45720" rIns="91440" bIns="45720" rtlCol="0" anchor="ctr">
            <a:normAutofit/>
          </a:bodyPr>
          <a:lstStyle/>
          <a:p>
            <a:pPr algn="ctr"/>
            <a:r>
              <a:rPr lang="en-US" sz="3600" dirty="0"/>
              <a:t>Strengthening a search with Tags</a:t>
            </a:r>
            <a:endParaRPr lang="en-US" sz="3600" kern="1200" dirty="0">
              <a:solidFill>
                <a:srgbClr val="080808"/>
              </a:solidFill>
              <a:latin typeface="+mj-lt"/>
              <a:ea typeface="+mj-ea"/>
              <a:cs typeface="+mj-cs"/>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Tree>
    <p:extLst>
      <p:ext uri="{BB962C8B-B14F-4D97-AF65-F5344CB8AC3E}">
        <p14:creationId xmlns:p14="http://schemas.microsoft.com/office/powerpoint/2010/main" val="13098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22" name="Freeform: Shape 21">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4" name="Freeform: Shape 23">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53B2CA-AA69-C7FA-3176-7523AF2A9B63}"/>
              </a:ext>
            </a:extLst>
          </p:cNvPr>
          <p:cNvSpPr>
            <a:spLocks noGrp="1"/>
          </p:cNvSpPr>
          <p:nvPr>
            <p:ph type="title"/>
          </p:nvPr>
        </p:nvSpPr>
        <p:spPr>
          <a:xfrm>
            <a:off x="367258" y="1828306"/>
            <a:ext cx="3538267" cy="3826728"/>
          </a:xfrm>
        </p:spPr>
        <p:txBody>
          <a:bodyPr vert="horz" lIns="91440" tIns="45720" rIns="91440" bIns="45720" rtlCol="0" anchor="b">
            <a:normAutofit fontScale="90000"/>
          </a:bodyPr>
          <a:lstStyle/>
          <a:p>
            <a:pPr>
              <a:lnSpc>
                <a:spcPct val="150000"/>
              </a:lnSpc>
            </a:pPr>
            <a:r>
              <a:rPr lang="en-US" sz="2100" kern="1200" dirty="0">
                <a:solidFill>
                  <a:schemeClr val="tx1"/>
                </a:solidFill>
                <a:latin typeface="+mn-lt"/>
                <a:ea typeface="+mj-ea"/>
                <a:cs typeface="+mj-cs"/>
              </a:rPr>
              <a:t>Some class members in our scenario seem to give the impression that they think their culture is superior to others and slip into microaggression. Let’s go over to Tags and see what else we can find that we might be interested in, particularly </a:t>
            </a:r>
            <a:r>
              <a:rPr lang="en-US" sz="2100" i="1" kern="1200" dirty="0">
                <a:solidFill>
                  <a:schemeClr val="tx1"/>
                </a:solidFill>
                <a:latin typeface="+mn-lt"/>
                <a:ea typeface="+mj-ea"/>
                <a:cs typeface="+mj-cs"/>
              </a:rPr>
              <a:t>cultural humility </a:t>
            </a:r>
            <a:r>
              <a:rPr lang="en-US" sz="2100" kern="1200" dirty="0">
                <a:solidFill>
                  <a:schemeClr val="tx1"/>
                </a:solidFill>
                <a:latin typeface="+mn-lt"/>
                <a:ea typeface="+mj-ea"/>
                <a:cs typeface="+mj-cs"/>
              </a:rPr>
              <a:t>and </a:t>
            </a:r>
            <a:r>
              <a:rPr lang="en-US" sz="2100" i="1" kern="1200" dirty="0">
                <a:solidFill>
                  <a:schemeClr val="tx1"/>
                </a:solidFill>
                <a:latin typeface="+mn-lt"/>
                <a:ea typeface="+mj-ea"/>
                <a:cs typeface="+mj-cs"/>
              </a:rPr>
              <a:t>microaggressions. </a:t>
            </a:r>
            <a:endParaRPr lang="en-US" sz="2100" kern="1200" dirty="0">
              <a:solidFill>
                <a:schemeClr val="tx1"/>
              </a:solidFill>
              <a:latin typeface="+mn-lt"/>
              <a:ea typeface="+mj-ea"/>
              <a:cs typeface="+mj-cs"/>
            </a:endParaRPr>
          </a:p>
        </p:txBody>
      </p:sp>
      <p:pic>
        <p:nvPicPr>
          <p:cNvPr id="4" name="Picture 3" descr="Graphical user interface&#10;&#10;Description automatically generated">
            <a:extLst>
              <a:ext uri="{FF2B5EF4-FFF2-40B4-BE49-F238E27FC236}">
                <a16:creationId xmlns:a16="http://schemas.microsoft.com/office/drawing/2014/main" id="{1FAEE5AF-9B13-8AC4-AE5A-6F0754EB032B}"/>
              </a:ext>
            </a:extLst>
          </p:cNvPr>
          <p:cNvPicPr>
            <a:picLocks noChangeAspect="1"/>
          </p:cNvPicPr>
          <p:nvPr/>
        </p:nvPicPr>
        <p:blipFill>
          <a:blip r:embed="rId2"/>
          <a:stretch>
            <a:fillRect/>
          </a:stretch>
        </p:blipFill>
        <p:spPr>
          <a:xfrm>
            <a:off x="4526783" y="1171575"/>
            <a:ext cx="7457736" cy="4064465"/>
          </a:xfrm>
          <a:prstGeom prst="rect">
            <a:avLst/>
          </a:prstGeom>
        </p:spPr>
      </p:pic>
      <p:pic>
        <p:nvPicPr>
          <p:cNvPr id="5" name="Picture 4">
            <a:extLst>
              <a:ext uri="{FF2B5EF4-FFF2-40B4-BE49-F238E27FC236}">
                <a16:creationId xmlns:a16="http://schemas.microsoft.com/office/drawing/2014/main" id="{0DC14C6C-340E-553F-D52F-DC8E51A55D47}"/>
              </a:ext>
            </a:extLst>
          </p:cNvPr>
          <p:cNvPicPr>
            <a:picLocks noChangeAspect="1"/>
          </p:cNvPicPr>
          <p:nvPr/>
        </p:nvPicPr>
        <p:blipFill>
          <a:blip r:embed="rId3"/>
          <a:stretch>
            <a:fillRect/>
          </a:stretch>
        </p:blipFill>
        <p:spPr>
          <a:xfrm>
            <a:off x="6200348" y="2048989"/>
            <a:ext cx="1048603" cy="664522"/>
          </a:xfrm>
          <a:prstGeom prst="rect">
            <a:avLst/>
          </a:prstGeom>
        </p:spPr>
      </p:pic>
    </p:spTree>
    <p:extLst>
      <p:ext uri="{BB962C8B-B14F-4D97-AF65-F5344CB8AC3E}">
        <p14:creationId xmlns:p14="http://schemas.microsoft.com/office/powerpoint/2010/main" val="357592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C4F6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F9D21BD-8166-09B6-2430-8251EBC195AC}"/>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3200">
                <a:solidFill>
                  <a:srgbClr val="4C4F6B"/>
                </a:solidFill>
              </a:rPr>
              <a:t>Can you believe it? The only thing that comes up is Questions Across Cultures, hubicl.org/toolbox/tools/886!</a:t>
            </a:r>
          </a:p>
        </p:txBody>
      </p:sp>
      <p:pic>
        <p:nvPicPr>
          <p:cNvPr id="4" name="Picture 3" descr="Graphical user interface, text, application, email, Teams&#10;&#10;Description automatically generated">
            <a:extLst>
              <a:ext uri="{FF2B5EF4-FFF2-40B4-BE49-F238E27FC236}">
                <a16:creationId xmlns:a16="http://schemas.microsoft.com/office/drawing/2014/main" id="{7CC571CF-4E0C-BB30-C384-C78840323A3C}"/>
              </a:ext>
            </a:extLst>
          </p:cNvPr>
          <p:cNvPicPr>
            <a:picLocks noChangeAspect="1"/>
          </p:cNvPicPr>
          <p:nvPr/>
        </p:nvPicPr>
        <p:blipFill rotWithShape="1">
          <a:blip r:embed="rId2"/>
          <a:srcRect t="22160" r="1" b="8676"/>
          <a:stretch/>
        </p:blipFill>
        <p:spPr>
          <a:xfrm>
            <a:off x="243840" y="256540"/>
            <a:ext cx="11704320" cy="3764276"/>
          </a:xfrm>
          <a:prstGeom prst="rect">
            <a:avLst/>
          </a:prstGeom>
        </p:spPr>
      </p:pic>
      <p:pic>
        <p:nvPicPr>
          <p:cNvPr id="5" name="Picture 4">
            <a:extLst>
              <a:ext uri="{FF2B5EF4-FFF2-40B4-BE49-F238E27FC236}">
                <a16:creationId xmlns:a16="http://schemas.microsoft.com/office/drawing/2014/main" id="{48FC83A3-69F7-62C6-6A49-69211AD66362}"/>
              </a:ext>
            </a:extLst>
          </p:cNvPr>
          <p:cNvPicPr>
            <a:picLocks noChangeAspect="1"/>
          </p:cNvPicPr>
          <p:nvPr/>
        </p:nvPicPr>
        <p:blipFill>
          <a:blip r:embed="rId3"/>
          <a:stretch>
            <a:fillRect/>
          </a:stretch>
        </p:blipFill>
        <p:spPr>
          <a:xfrm>
            <a:off x="243840" y="1303108"/>
            <a:ext cx="1048603" cy="664522"/>
          </a:xfrm>
          <a:prstGeom prst="rect">
            <a:avLst/>
          </a:prstGeom>
        </p:spPr>
      </p:pic>
    </p:spTree>
    <p:extLst>
      <p:ext uri="{BB962C8B-B14F-4D97-AF65-F5344CB8AC3E}">
        <p14:creationId xmlns:p14="http://schemas.microsoft.com/office/powerpoint/2010/main" val="365580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4257E-1E2A-4AC7-89EC-1FB65C9C0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3E1C8F1-97F5-489C-8308-958F09657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3A140170-C5DD-C5BF-211B-5070C1760340}"/>
              </a:ext>
            </a:extLst>
          </p:cNvPr>
          <p:cNvSpPr>
            <a:spLocks noGrp="1"/>
          </p:cNvSpPr>
          <p:nvPr>
            <p:ph type="title"/>
          </p:nvPr>
        </p:nvSpPr>
        <p:spPr>
          <a:xfrm>
            <a:off x="88175" y="117701"/>
            <a:ext cx="8498476" cy="742951"/>
          </a:xfrm>
        </p:spPr>
        <p:txBody>
          <a:bodyPr vert="horz" lIns="91440" tIns="45720" rIns="91440" bIns="45720" rtlCol="0" anchor="ctr">
            <a:normAutofit fontScale="90000"/>
          </a:bodyPr>
          <a:lstStyle/>
          <a:p>
            <a:r>
              <a:rPr lang="en-US" sz="2000" kern="1200" dirty="0">
                <a:solidFill>
                  <a:schemeClr val="tx1"/>
                </a:solidFill>
                <a:latin typeface="+mj-lt"/>
                <a:ea typeface="+mj-ea"/>
                <a:cs typeface="+mj-cs"/>
              </a:rPr>
              <a:t>Let’s take a look at what Questions Across Cultures, #886, has to offer:</a:t>
            </a:r>
            <a:br>
              <a:rPr lang="en-US" sz="2000" kern="1200" dirty="0">
                <a:solidFill>
                  <a:schemeClr val="tx1"/>
                </a:solidFill>
                <a:latin typeface="+mj-lt"/>
                <a:ea typeface="+mj-ea"/>
                <a:cs typeface="+mj-cs"/>
              </a:rPr>
            </a:br>
            <a:endParaRPr lang="en-US" sz="2000"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BD7781AA-372C-E943-62F5-5AAFD83D8902}"/>
              </a:ext>
            </a:extLst>
          </p:cNvPr>
          <p:cNvPicPr>
            <a:picLocks noChangeAspect="1"/>
          </p:cNvPicPr>
          <p:nvPr/>
        </p:nvPicPr>
        <p:blipFill>
          <a:blip r:embed="rId2"/>
          <a:stretch>
            <a:fillRect/>
          </a:stretch>
        </p:blipFill>
        <p:spPr>
          <a:xfrm>
            <a:off x="0" y="748244"/>
            <a:ext cx="12119321" cy="6180853"/>
          </a:xfrm>
          <a:prstGeom prst="rect">
            <a:avLst/>
          </a:prstGeom>
        </p:spPr>
      </p:pic>
      <p:sp>
        <p:nvSpPr>
          <p:cNvPr id="13" name="Freeform: Shape 12">
            <a:extLst>
              <a:ext uri="{FF2B5EF4-FFF2-40B4-BE49-F238E27FC236}">
                <a16:creationId xmlns:a16="http://schemas.microsoft.com/office/drawing/2014/main" id="{DEB62645-D4DA-4E99-8344-B1536F63D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62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00D54-1EF3-889B-6D4B-1BD0E7EBAE2F}"/>
              </a:ext>
            </a:extLst>
          </p:cNvPr>
          <p:cNvSpPr>
            <a:spLocks noGrp="1"/>
          </p:cNvSpPr>
          <p:nvPr>
            <p:ph type="title"/>
          </p:nvPr>
        </p:nvSpPr>
        <p:spPr/>
        <p:txBody>
          <a:bodyPr>
            <a:normAutofit fontScale="90000"/>
          </a:bodyPr>
          <a:lstStyle/>
          <a:p>
            <a:r>
              <a:rPr lang="en-US" dirty="0"/>
              <a:t>That second learning objective seems to really get at what we are trying to do.</a:t>
            </a:r>
          </a:p>
        </p:txBody>
      </p:sp>
      <p:pic>
        <p:nvPicPr>
          <p:cNvPr id="4" name="Picture 3">
            <a:extLst>
              <a:ext uri="{FF2B5EF4-FFF2-40B4-BE49-F238E27FC236}">
                <a16:creationId xmlns:a16="http://schemas.microsoft.com/office/drawing/2014/main" id="{EE78C3E9-C9E8-C187-BE5E-D7060F450DB8}"/>
              </a:ext>
            </a:extLst>
          </p:cNvPr>
          <p:cNvPicPr>
            <a:picLocks noChangeAspect="1"/>
          </p:cNvPicPr>
          <p:nvPr/>
        </p:nvPicPr>
        <p:blipFill>
          <a:blip r:embed="rId2"/>
          <a:stretch>
            <a:fillRect/>
          </a:stretch>
        </p:blipFill>
        <p:spPr>
          <a:xfrm>
            <a:off x="679269" y="1610133"/>
            <a:ext cx="9901646" cy="5161375"/>
          </a:xfrm>
          <a:prstGeom prst="rect">
            <a:avLst/>
          </a:prstGeom>
        </p:spPr>
      </p:pic>
      <p:pic>
        <p:nvPicPr>
          <p:cNvPr id="5" name="Picture 4">
            <a:extLst>
              <a:ext uri="{FF2B5EF4-FFF2-40B4-BE49-F238E27FC236}">
                <a16:creationId xmlns:a16="http://schemas.microsoft.com/office/drawing/2014/main" id="{8CC956A4-3B73-95CC-D141-C3FAC46D6CBD}"/>
              </a:ext>
            </a:extLst>
          </p:cNvPr>
          <p:cNvPicPr>
            <a:picLocks noChangeAspect="1"/>
          </p:cNvPicPr>
          <p:nvPr/>
        </p:nvPicPr>
        <p:blipFill>
          <a:blip r:embed="rId3"/>
          <a:stretch>
            <a:fillRect/>
          </a:stretch>
        </p:blipFill>
        <p:spPr>
          <a:xfrm>
            <a:off x="9123791" y="5652370"/>
            <a:ext cx="1048603" cy="664522"/>
          </a:xfrm>
          <a:prstGeom prst="rect">
            <a:avLst/>
          </a:prstGeom>
        </p:spPr>
      </p:pic>
    </p:spTree>
    <p:extLst>
      <p:ext uri="{BB962C8B-B14F-4D97-AF65-F5344CB8AC3E}">
        <p14:creationId xmlns:p14="http://schemas.microsoft.com/office/powerpoint/2010/main" val="206130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4257E-1E2A-4AC7-89EC-1FB65C9C0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3E1C8F1-97F5-489C-8308-958F09657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6F36DFF5-4B1B-F7BE-EEDF-D728539E35AA}"/>
              </a:ext>
            </a:extLst>
          </p:cNvPr>
          <p:cNvSpPr>
            <a:spLocks noGrp="1"/>
          </p:cNvSpPr>
          <p:nvPr>
            <p:ph type="title"/>
          </p:nvPr>
        </p:nvSpPr>
        <p:spPr>
          <a:xfrm>
            <a:off x="165636" y="538462"/>
            <a:ext cx="7948461" cy="742951"/>
          </a:xfrm>
        </p:spPr>
        <p:txBody>
          <a:bodyPr vert="horz" lIns="91440" tIns="45720" rIns="91440" bIns="45720" rtlCol="0" anchor="ctr">
            <a:normAutofit fontScale="90000"/>
          </a:bodyPr>
          <a:lstStyle/>
          <a:p>
            <a:r>
              <a:rPr lang="en-US" sz="3200" kern="1200" dirty="0">
                <a:solidFill>
                  <a:schemeClr val="tx1"/>
                </a:solidFill>
                <a:latin typeface="+mj-lt"/>
                <a:ea typeface="+mj-ea"/>
                <a:cs typeface="+mj-cs"/>
              </a:rPr>
              <a:t>Please read through the materials—Lesson Plan, Handout, PowerPoint— offered in the Downloads for Questions Across Cultures.</a:t>
            </a:r>
            <a:br>
              <a:rPr lang="en-US" sz="1400" kern="1200" dirty="0">
                <a:solidFill>
                  <a:schemeClr val="tx1"/>
                </a:solidFill>
                <a:latin typeface="+mj-lt"/>
                <a:ea typeface="+mj-ea"/>
                <a:cs typeface="+mj-cs"/>
              </a:rPr>
            </a:br>
            <a:endParaRPr lang="en-US" sz="1400"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2F57A29F-BA48-9CF0-157C-20FBB44B0A8E}"/>
              </a:ext>
            </a:extLst>
          </p:cNvPr>
          <p:cNvPicPr>
            <a:picLocks noChangeAspect="1"/>
          </p:cNvPicPr>
          <p:nvPr/>
        </p:nvPicPr>
        <p:blipFill>
          <a:blip r:embed="rId2"/>
          <a:stretch>
            <a:fillRect/>
          </a:stretch>
        </p:blipFill>
        <p:spPr>
          <a:xfrm>
            <a:off x="5016136" y="1781075"/>
            <a:ext cx="7175863" cy="5076923"/>
          </a:xfrm>
          <a:prstGeom prst="rect">
            <a:avLst/>
          </a:prstGeom>
        </p:spPr>
      </p:pic>
      <p:sp>
        <p:nvSpPr>
          <p:cNvPr id="13" name="Freeform: Shape 12">
            <a:extLst>
              <a:ext uri="{FF2B5EF4-FFF2-40B4-BE49-F238E27FC236}">
                <a16:creationId xmlns:a16="http://schemas.microsoft.com/office/drawing/2014/main" id="{DEB62645-D4DA-4E99-8344-B1536F63D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B4171C-E410-405A-16FF-8E3726544F50}"/>
              </a:ext>
            </a:extLst>
          </p:cNvPr>
          <p:cNvPicPr>
            <a:picLocks noChangeAspect="1"/>
          </p:cNvPicPr>
          <p:nvPr/>
        </p:nvPicPr>
        <p:blipFill>
          <a:blip r:embed="rId3"/>
          <a:stretch>
            <a:fillRect/>
          </a:stretch>
        </p:blipFill>
        <p:spPr>
          <a:xfrm>
            <a:off x="3944086" y="5394463"/>
            <a:ext cx="1048603" cy="664522"/>
          </a:xfrm>
          <a:prstGeom prst="rect">
            <a:avLst/>
          </a:prstGeom>
        </p:spPr>
      </p:pic>
    </p:spTree>
    <p:extLst>
      <p:ext uri="{BB962C8B-B14F-4D97-AF65-F5344CB8AC3E}">
        <p14:creationId xmlns:p14="http://schemas.microsoft.com/office/powerpoint/2010/main" val="171296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D52179-3729-3EC9-E921-C18F5123EF8C}"/>
              </a:ext>
            </a:extLst>
          </p:cNvPr>
          <p:cNvPicPr>
            <a:picLocks noChangeAspect="1"/>
          </p:cNvPicPr>
          <p:nvPr/>
        </p:nvPicPr>
        <p:blipFill rotWithShape="1">
          <a:blip r:embed="rId2">
            <a:duotone>
              <a:schemeClr val="bg2">
                <a:shade val="45000"/>
                <a:satMod val="135000"/>
              </a:schemeClr>
              <a:prstClr val="white"/>
            </a:duotone>
          </a:blip>
          <a:srcRect t="4311" b="11420"/>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69A90E-D376-BBEF-95DB-5282217A4BF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Like what you see?</a:t>
            </a:r>
            <a:endParaRPr lang="en-US" dirty="0"/>
          </a:p>
        </p:txBody>
      </p:sp>
      <p:graphicFrame>
        <p:nvGraphicFramePr>
          <p:cNvPr id="9" name="TextBox 6">
            <a:extLst>
              <a:ext uri="{FF2B5EF4-FFF2-40B4-BE49-F238E27FC236}">
                <a16:creationId xmlns:a16="http://schemas.microsoft.com/office/drawing/2014/main" id="{6A2150E3-3827-33C4-F967-1C386DCF2C5D}"/>
              </a:ext>
            </a:extLst>
          </p:cNvPr>
          <p:cNvGraphicFramePr/>
          <p:nvPr>
            <p:extLst>
              <p:ext uri="{D42A27DB-BD31-4B8C-83A1-F6EECF244321}">
                <p14:modId xmlns:p14="http://schemas.microsoft.com/office/powerpoint/2010/main" val="2670716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Logo&#10;&#10;Description automatically generated">
            <a:extLst>
              <a:ext uri="{FF2B5EF4-FFF2-40B4-BE49-F238E27FC236}">
                <a16:creationId xmlns:a16="http://schemas.microsoft.com/office/drawing/2014/main" id="{ED48E1AA-2EF2-8C5B-8677-5E6DBA0BD9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4206" y="5134896"/>
            <a:ext cx="1723104" cy="1723104"/>
          </a:xfrm>
          <a:prstGeom prst="rect">
            <a:avLst/>
          </a:prstGeom>
        </p:spPr>
      </p:pic>
    </p:spTree>
    <p:extLst>
      <p:ext uri="{BB962C8B-B14F-4D97-AF65-F5344CB8AC3E}">
        <p14:creationId xmlns:p14="http://schemas.microsoft.com/office/powerpoint/2010/main" val="129085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01FFC1E5-2FA8-5C88-2BE9-1578F12F9BA5}"/>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Creating an account</a:t>
            </a: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291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A90E-D376-BBEF-95DB-5282217A4BF7}"/>
              </a:ext>
            </a:extLst>
          </p:cNvPr>
          <p:cNvSpPr>
            <a:spLocks noGrp="1"/>
          </p:cNvSpPr>
          <p:nvPr>
            <p:ph type="title"/>
          </p:nvPr>
        </p:nvSpPr>
        <p:spPr>
          <a:xfrm>
            <a:off x="169984" y="180459"/>
            <a:ext cx="10515600" cy="1325563"/>
          </a:xfrm>
        </p:spPr>
        <p:txBody>
          <a:bodyPr/>
          <a:lstStyle/>
          <a:p>
            <a:r>
              <a:rPr lang="en-US" dirty="0"/>
              <a:t>Want to see more choices?</a:t>
            </a:r>
          </a:p>
        </p:txBody>
      </p:sp>
      <p:sp>
        <p:nvSpPr>
          <p:cNvPr id="7" name="TextBox 6">
            <a:extLst>
              <a:ext uri="{FF2B5EF4-FFF2-40B4-BE49-F238E27FC236}">
                <a16:creationId xmlns:a16="http://schemas.microsoft.com/office/drawing/2014/main" id="{EC7FA0F2-F961-7A87-2E0F-9CBBA338B443}"/>
              </a:ext>
            </a:extLst>
          </p:cNvPr>
          <p:cNvSpPr txBox="1"/>
          <p:nvPr/>
        </p:nvSpPr>
        <p:spPr>
          <a:xfrm>
            <a:off x="320510" y="1302828"/>
            <a:ext cx="8882105" cy="369332"/>
          </a:xfrm>
          <a:prstGeom prst="rect">
            <a:avLst/>
          </a:prstGeom>
          <a:noFill/>
        </p:spPr>
        <p:txBody>
          <a:bodyPr wrap="square" rtlCol="0">
            <a:spAutoFit/>
          </a:bodyPr>
          <a:lstStyle/>
          <a:p>
            <a:r>
              <a:rPr lang="en-US" i="1" dirty="0"/>
              <a:t>There were 4 other choices that arose from our search:</a:t>
            </a:r>
          </a:p>
        </p:txBody>
      </p:sp>
      <p:pic>
        <p:nvPicPr>
          <p:cNvPr id="3" name="Picture 2">
            <a:extLst>
              <a:ext uri="{FF2B5EF4-FFF2-40B4-BE49-F238E27FC236}">
                <a16:creationId xmlns:a16="http://schemas.microsoft.com/office/drawing/2014/main" id="{6E43536D-112D-9A92-2B0A-8F0221B72159}"/>
              </a:ext>
            </a:extLst>
          </p:cNvPr>
          <p:cNvPicPr>
            <a:picLocks noChangeAspect="1"/>
          </p:cNvPicPr>
          <p:nvPr/>
        </p:nvPicPr>
        <p:blipFill>
          <a:blip r:embed="rId2"/>
          <a:stretch>
            <a:fillRect/>
          </a:stretch>
        </p:blipFill>
        <p:spPr>
          <a:xfrm>
            <a:off x="4267199" y="2220140"/>
            <a:ext cx="7820845" cy="4463605"/>
          </a:xfrm>
          <a:prstGeom prst="rect">
            <a:avLst/>
          </a:prstGeom>
        </p:spPr>
      </p:pic>
      <p:sp>
        <p:nvSpPr>
          <p:cNvPr id="5" name="TextBox 4">
            <a:extLst>
              <a:ext uri="{FF2B5EF4-FFF2-40B4-BE49-F238E27FC236}">
                <a16:creationId xmlns:a16="http://schemas.microsoft.com/office/drawing/2014/main" id="{9310F89A-BA71-D771-972A-70EA1CE085A2}"/>
              </a:ext>
            </a:extLst>
          </p:cNvPr>
          <p:cNvSpPr txBox="1"/>
          <p:nvPr/>
        </p:nvSpPr>
        <p:spPr>
          <a:xfrm>
            <a:off x="320509" y="2220140"/>
            <a:ext cx="3653613" cy="3970318"/>
          </a:xfrm>
          <a:prstGeom prst="rect">
            <a:avLst/>
          </a:prstGeom>
          <a:noFill/>
        </p:spPr>
        <p:txBody>
          <a:bodyPr wrap="square" rtlCol="0">
            <a:spAutoFit/>
          </a:bodyPr>
          <a:lstStyle/>
          <a:p>
            <a:pPr marL="342900" indent="-342900">
              <a:buAutoNum type="arabicPeriod"/>
            </a:pPr>
            <a:r>
              <a:rPr lang="en-US" dirty="0"/>
              <a:t>Advertisements of Our Own comes from the Teaching Tolerance website and requires an account to use it.</a:t>
            </a:r>
          </a:p>
          <a:p>
            <a:pPr marL="342900" indent="-342900">
              <a:buAutoNum type="arabicPeriod"/>
            </a:pPr>
            <a:r>
              <a:rPr lang="en-US" dirty="0"/>
              <a:t>Intercultural Learning Competences and Values, Morals and Emotions are in a free-to-use workbook published online by </a:t>
            </a:r>
            <a:r>
              <a:rPr lang="en-US" b="0" i="0" dirty="0">
                <a:solidFill>
                  <a:srgbClr val="757575"/>
                </a:solidFill>
                <a:effectLst/>
              </a:rPr>
              <a:t>SALTO-YOUTH.</a:t>
            </a:r>
          </a:p>
          <a:p>
            <a:pPr marL="342900" indent="-342900">
              <a:buAutoNum type="arabicPeriod"/>
            </a:pPr>
            <a:r>
              <a:rPr lang="en-US" dirty="0">
                <a:solidFill>
                  <a:srgbClr val="757575"/>
                </a:solidFill>
              </a:rPr>
              <a:t>Story Circles was created by Dr. Darla Deardorff for UNESCO (need we say more?)</a:t>
            </a:r>
          </a:p>
          <a:p>
            <a:pPr marL="342900" indent="-342900">
              <a:buAutoNum type="arabicPeriod"/>
            </a:pPr>
            <a:endParaRPr lang="en-US" dirty="0"/>
          </a:p>
        </p:txBody>
      </p:sp>
      <p:pic>
        <p:nvPicPr>
          <p:cNvPr id="9" name="Picture 8" descr="Logo&#10;&#10;Description automatically generated with medium confidence">
            <a:extLst>
              <a:ext uri="{FF2B5EF4-FFF2-40B4-BE49-F238E27FC236}">
                <a16:creationId xmlns:a16="http://schemas.microsoft.com/office/drawing/2014/main" id="{3BCF3D9D-7886-0C14-214D-E918717DE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6317" y="5606551"/>
            <a:ext cx="1625174" cy="1625174"/>
          </a:xfrm>
          <a:prstGeom prst="rect">
            <a:avLst/>
          </a:prstGeom>
        </p:spPr>
      </p:pic>
    </p:spTree>
    <p:extLst>
      <p:ext uri="{BB962C8B-B14F-4D97-AF65-F5344CB8AC3E}">
        <p14:creationId xmlns:p14="http://schemas.microsoft.com/office/powerpoint/2010/main" val="3094425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69A90E-D376-BBEF-95DB-5282217A4BF7}"/>
              </a:ext>
            </a:extLst>
          </p:cNvPr>
          <p:cNvSpPr>
            <a:spLocks noGrp="1"/>
          </p:cNvSpPr>
          <p:nvPr>
            <p:ph type="title"/>
          </p:nvPr>
        </p:nvSpPr>
        <p:spPr>
          <a:xfrm>
            <a:off x="5867400" y="1746739"/>
            <a:ext cx="5310116" cy="1322887"/>
          </a:xfrm>
        </p:spPr>
        <p:txBody>
          <a:bodyPr vert="horz" lIns="91440" tIns="45720" rIns="91440" bIns="45720" rtlCol="0" anchor="ctr">
            <a:normAutofit fontScale="90000"/>
          </a:bodyPr>
          <a:lstStyle/>
          <a:p>
            <a:r>
              <a:rPr lang="en-US" kern="1200" dirty="0">
                <a:solidFill>
                  <a:schemeClr val="tx1"/>
                </a:solidFill>
                <a:latin typeface="+mj-lt"/>
                <a:ea typeface="+mj-ea"/>
                <a:cs typeface="+mj-cs"/>
              </a:rPr>
              <a:t>Still not quite what you were hoping for?</a:t>
            </a:r>
          </a:p>
        </p:txBody>
      </p:sp>
      <p:pic>
        <p:nvPicPr>
          <p:cNvPr id="9" name="Picture 8" descr="Logo&#10;&#10;Description automatically generated with medium confidence">
            <a:extLst>
              <a:ext uri="{FF2B5EF4-FFF2-40B4-BE49-F238E27FC236}">
                <a16:creationId xmlns:a16="http://schemas.microsoft.com/office/drawing/2014/main" id="{3BCF3D9D-7886-0C14-214D-E918717DE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27" y="1573971"/>
            <a:ext cx="3720152" cy="3720152"/>
          </a:xfrm>
          <a:prstGeom prst="rect">
            <a:avLst/>
          </a:prstGeom>
        </p:spPr>
      </p:pic>
      <p:sp>
        <p:nvSpPr>
          <p:cNvPr id="5" name="TextBox 4">
            <a:extLst>
              <a:ext uri="{FF2B5EF4-FFF2-40B4-BE49-F238E27FC236}">
                <a16:creationId xmlns:a16="http://schemas.microsoft.com/office/drawing/2014/main" id="{9310F89A-BA71-D771-972A-70EA1CE085A2}"/>
              </a:ext>
            </a:extLst>
          </p:cNvPr>
          <p:cNvSpPr txBox="1"/>
          <p:nvPr/>
        </p:nvSpPr>
        <p:spPr>
          <a:xfrm>
            <a:off x="5867400" y="3559015"/>
            <a:ext cx="5310116" cy="3908585"/>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dirty="0"/>
              <a:t>It may be time to change your Search parameters in the left menu at hubicl.org/toolbox/tools/</a:t>
            </a:r>
          </a:p>
          <a:p>
            <a:pPr marL="342900" indent="-228600">
              <a:lnSpc>
                <a:spcPct val="90000"/>
              </a:lnSpc>
              <a:spcAft>
                <a:spcPts val="600"/>
              </a:spcAft>
              <a:buFont typeface="Arial" panose="020B0604020202020204" pitchFamily="34" charset="0"/>
              <a:buChar char="•"/>
            </a:pPr>
            <a:r>
              <a:rPr lang="en-US" sz="2000" dirty="0"/>
              <a:t>You can also add more Tags to your Search at hubicl.org/tags</a:t>
            </a:r>
            <a:endParaRPr lang="en-US" sz="2000" b="0" i="0" dirty="0">
              <a:effectLst/>
            </a:endParaRPr>
          </a:p>
          <a:p>
            <a:pPr marL="342900"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35915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A90E-D376-BBEF-95DB-5282217A4BF7}"/>
              </a:ext>
            </a:extLst>
          </p:cNvPr>
          <p:cNvSpPr>
            <a:spLocks noGrp="1"/>
          </p:cNvSpPr>
          <p:nvPr>
            <p:ph type="title"/>
          </p:nvPr>
        </p:nvSpPr>
        <p:spPr>
          <a:xfrm>
            <a:off x="259772" y="365125"/>
            <a:ext cx="8122227" cy="1325563"/>
          </a:xfrm>
        </p:spPr>
        <p:txBody>
          <a:bodyPr>
            <a:noAutofit/>
          </a:bodyPr>
          <a:lstStyle/>
          <a:p>
            <a:r>
              <a:rPr lang="en-US" sz="3200" dirty="0"/>
              <a:t>If you do not have a </a:t>
            </a:r>
            <a:r>
              <a:rPr lang="en-US" sz="3200" dirty="0" err="1"/>
              <a:t>HubICL</a:t>
            </a:r>
            <a:r>
              <a:rPr lang="en-US" sz="3200" dirty="0"/>
              <a:t> account, please do the following:</a:t>
            </a:r>
          </a:p>
        </p:txBody>
      </p:sp>
      <p:pic>
        <p:nvPicPr>
          <p:cNvPr id="4" name="Picture 3" descr="Logo&#10;&#10;Description automatically generated">
            <a:extLst>
              <a:ext uri="{FF2B5EF4-FFF2-40B4-BE49-F238E27FC236}">
                <a16:creationId xmlns:a16="http://schemas.microsoft.com/office/drawing/2014/main" id="{ED48E1AA-2EF2-8C5B-8677-5E6DBA0BD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6600" y="5728941"/>
            <a:ext cx="914400" cy="914400"/>
          </a:xfrm>
          <a:prstGeom prst="rect">
            <a:avLst/>
          </a:prstGeom>
        </p:spPr>
      </p:pic>
      <p:sp>
        <p:nvSpPr>
          <p:cNvPr id="11" name="TextBox 10">
            <a:extLst>
              <a:ext uri="{FF2B5EF4-FFF2-40B4-BE49-F238E27FC236}">
                <a16:creationId xmlns:a16="http://schemas.microsoft.com/office/drawing/2014/main" id="{AE18B9E2-A772-A5E7-54BC-BE08AAC890B5}"/>
              </a:ext>
            </a:extLst>
          </p:cNvPr>
          <p:cNvSpPr txBox="1"/>
          <p:nvPr/>
        </p:nvSpPr>
        <p:spPr>
          <a:xfrm>
            <a:off x="259772" y="5655519"/>
            <a:ext cx="779837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95357"/>
                </a:solidFill>
                <a:effectLst/>
                <a:uLnTx/>
                <a:uFillTx/>
                <a:latin typeface="Acumin Pro Black"/>
                <a:ea typeface="+mn-ea"/>
                <a:cs typeface="+mn-cs"/>
              </a:rPr>
              <a:t>If you have a </a:t>
            </a:r>
            <a:r>
              <a:rPr kumimoji="0" lang="en-US" sz="3200" b="0" i="0" u="none" strike="noStrike" kern="1200" cap="none" spc="0" normalizeH="0" baseline="0" noProof="0" dirty="0" err="1">
                <a:ln>
                  <a:noFill/>
                </a:ln>
                <a:solidFill>
                  <a:srgbClr val="495357"/>
                </a:solidFill>
                <a:effectLst/>
                <a:uLnTx/>
                <a:uFillTx/>
                <a:latin typeface="Acumin Pro Black"/>
                <a:ea typeface="+mn-ea"/>
                <a:cs typeface="+mn-cs"/>
              </a:rPr>
              <a:t>HubICL</a:t>
            </a:r>
            <a:r>
              <a:rPr kumimoji="0" lang="en-US" sz="3200" b="0" i="0" u="none" strike="noStrike" kern="1200" cap="none" spc="0" normalizeH="0" baseline="0" noProof="0" dirty="0">
                <a:ln>
                  <a:noFill/>
                </a:ln>
                <a:solidFill>
                  <a:srgbClr val="495357"/>
                </a:solidFill>
                <a:effectLst/>
                <a:uLnTx/>
                <a:uFillTx/>
                <a:latin typeface="Acumin Pro Black"/>
                <a:ea typeface="+mn-ea"/>
                <a:cs typeface="+mn-cs"/>
              </a:rPr>
              <a:t> account, please log in.</a:t>
            </a:r>
            <a:endParaRPr kumimoji="0" lang="en-US" sz="3200" b="0" i="0" u="none" strike="noStrike" kern="1200" cap="none" spc="0" normalizeH="0" baseline="0" noProof="0" dirty="0">
              <a:ln>
                <a:noFill/>
              </a:ln>
              <a:solidFill>
                <a:srgbClr val="495357"/>
              </a:solidFill>
              <a:effectLst/>
              <a:uLnTx/>
              <a:uFillTx/>
              <a:latin typeface="Acumin Pro"/>
              <a:ea typeface="+mn-ea"/>
              <a:cs typeface="+mn-cs"/>
            </a:endParaRPr>
          </a:p>
        </p:txBody>
      </p:sp>
      <p:pic>
        <p:nvPicPr>
          <p:cNvPr id="13" name="Picture 12">
            <a:extLst>
              <a:ext uri="{FF2B5EF4-FFF2-40B4-BE49-F238E27FC236}">
                <a16:creationId xmlns:a16="http://schemas.microsoft.com/office/drawing/2014/main" id="{843D0793-723B-712A-F24B-D590B5FD1BB1}"/>
              </a:ext>
            </a:extLst>
          </p:cNvPr>
          <p:cNvPicPr>
            <a:picLocks noChangeAspect="1"/>
          </p:cNvPicPr>
          <p:nvPr/>
        </p:nvPicPr>
        <p:blipFill>
          <a:blip r:embed="rId3"/>
          <a:stretch>
            <a:fillRect/>
          </a:stretch>
        </p:blipFill>
        <p:spPr>
          <a:xfrm>
            <a:off x="8202772" y="0"/>
            <a:ext cx="4244656" cy="6858000"/>
          </a:xfrm>
          <a:prstGeom prst="rect">
            <a:avLst/>
          </a:prstGeom>
        </p:spPr>
      </p:pic>
      <p:graphicFrame>
        <p:nvGraphicFramePr>
          <p:cNvPr id="15" name="TextBox 6">
            <a:extLst>
              <a:ext uri="{FF2B5EF4-FFF2-40B4-BE49-F238E27FC236}">
                <a16:creationId xmlns:a16="http://schemas.microsoft.com/office/drawing/2014/main" id="{9112871B-88B4-5D4F-B12E-BBADC479FC4F}"/>
              </a:ext>
            </a:extLst>
          </p:cNvPr>
          <p:cNvGraphicFramePr/>
          <p:nvPr>
            <p:extLst>
              <p:ext uri="{D42A27DB-BD31-4B8C-83A1-F6EECF244321}">
                <p14:modId xmlns:p14="http://schemas.microsoft.com/office/powerpoint/2010/main" val="3824266711"/>
              </p:ext>
            </p:extLst>
          </p:nvPr>
        </p:nvGraphicFramePr>
        <p:xfrm>
          <a:off x="1297997" y="1472457"/>
          <a:ext cx="7084002" cy="4057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045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cumin Pro"/>
              <a:ea typeface="+mn-ea"/>
              <a:cs typeface="+mn-cs"/>
            </a:endParaRPr>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cumin Pro"/>
              <a:ea typeface="+mn-ea"/>
              <a:cs typeface="+mn-cs"/>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5357"/>
              </a:solidFill>
              <a:effectLst/>
              <a:uLnTx/>
              <a:uFillTx/>
              <a:latin typeface="Acumin Pro"/>
              <a:ea typeface="+mn-ea"/>
              <a:cs typeface="+mn-cs"/>
            </a:endParaRPr>
          </a:p>
        </p:txBody>
      </p:sp>
      <p:sp>
        <p:nvSpPr>
          <p:cNvPr id="2" name="Title 1">
            <a:extLst>
              <a:ext uri="{FF2B5EF4-FFF2-40B4-BE49-F238E27FC236}">
                <a16:creationId xmlns:a16="http://schemas.microsoft.com/office/drawing/2014/main" id="{01FFC1E5-2FA8-5C88-2BE9-1578F12F9BA5}"/>
              </a:ext>
            </a:extLst>
          </p:cNvPr>
          <p:cNvSpPr>
            <a:spLocks noGrp="1"/>
          </p:cNvSpPr>
          <p:nvPr>
            <p:ph type="title"/>
          </p:nvPr>
        </p:nvSpPr>
        <p:spPr>
          <a:xfrm>
            <a:off x="2808768" y="2381612"/>
            <a:ext cx="6561722" cy="2150719"/>
          </a:xfrm>
          <a:noFill/>
        </p:spPr>
        <p:txBody>
          <a:bodyPr vert="horz" lIns="91440" tIns="45720" rIns="91440" bIns="45720" rtlCol="0" anchor="ctr">
            <a:normAutofit/>
          </a:bodyPr>
          <a:lstStyle/>
          <a:p>
            <a:pPr algn="ctr"/>
            <a:r>
              <a:rPr lang="en-US" sz="3600" dirty="0"/>
              <a:t>Using the </a:t>
            </a:r>
            <a:r>
              <a:rPr lang="en-US" sz="3600" dirty="0" err="1"/>
              <a:t>HubICL’s</a:t>
            </a:r>
            <a:r>
              <a:rPr lang="en-US" sz="3600" dirty="0"/>
              <a:t> Toolbox</a:t>
            </a:r>
            <a:endParaRPr lang="en-US" sz="3600" kern="1200" dirty="0">
              <a:solidFill>
                <a:srgbClr val="080808"/>
              </a:solidFill>
              <a:latin typeface="+mj-lt"/>
              <a:ea typeface="+mj-ea"/>
              <a:cs typeface="+mj-cs"/>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Tree>
    <p:extLst>
      <p:ext uri="{BB962C8B-B14F-4D97-AF65-F5344CB8AC3E}">
        <p14:creationId xmlns:p14="http://schemas.microsoft.com/office/powerpoint/2010/main" val="42101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8BE4EF-DE2B-8843-5235-638B0D9579E7}"/>
              </a:ext>
            </a:extLst>
          </p:cNvPr>
          <p:cNvSpPr>
            <a:spLocks noGrp="1"/>
          </p:cNvSpPr>
          <p:nvPr>
            <p:ph type="title"/>
          </p:nvPr>
        </p:nvSpPr>
        <p:spPr>
          <a:xfrm>
            <a:off x="838200" y="557188"/>
            <a:ext cx="10515600" cy="1133499"/>
          </a:xfrm>
        </p:spPr>
        <p:txBody>
          <a:bodyPr vert="horz" lIns="91440" tIns="45720" rIns="91440" bIns="45720" rtlCol="0" anchor="ctr">
            <a:normAutofit fontScale="90000"/>
          </a:bodyPr>
          <a:lstStyle/>
          <a:p>
            <a:r>
              <a:rPr lang="en-US" sz="4000" kern="1200" dirty="0">
                <a:solidFill>
                  <a:schemeClr val="tx1"/>
                </a:solidFill>
                <a:latin typeface="+mj-lt"/>
                <a:ea typeface="+mj-ea"/>
                <a:cs typeface="+mj-cs"/>
              </a:rPr>
              <a:t>What do we want to look for in the </a:t>
            </a:r>
            <a:r>
              <a:rPr lang="en-US" sz="4000" kern="1200" dirty="0" err="1">
                <a:solidFill>
                  <a:schemeClr val="tx1"/>
                </a:solidFill>
                <a:latin typeface="+mj-lt"/>
                <a:ea typeface="+mj-ea"/>
                <a:cs typeface="+mj-cs"/>
              </a:rPr>
              <a:t>HubICL</a:t>
            </a:r>
            <a:r>
              <a:rPr lang="en-US" sz="4000" kern="1200" dirty="0">
                <a:solidFill>
                  <a:schemeClr val="tx1"/>
                </a:solidFill>
                <a:latin typeface="+mj-lt"/>
                <a:ea typeface="+mj-ea"/>
                <a:cs typeface="+mj-cs"/>
              </a:rPr>
              <a:t> today? Our scenario:</a:t>
            </a:r>
          </a:p>
        </p:txBody>
      </p:sp>
      <p:graphicFrame>
        <p:nvGraphicFramePr>
          <p:cNvPr id="6" name="TextBox 2">
            <a:extLst>
              <a:ext uri="{FF2B5EF4-FFF2-40B4-BE49-F238E27FC236}">
                <a16:creationId xmlns:a16="http://schemas.microsoft.com/office/drawing/2014/main" id="{C064222D-7F98-36EB-AF23-68789449E2B5}"/>
              </a:ext>
            </a:extLst>
          </p:cNvPr>
          <p:cNvGraphicFramePr/>
          <p:nvPr>
            <p:extLst>
              <p:ext uri="{D42A27DB-BD31-4B8C-83A1-F6EECF244321}">
                <p14:modId xmlns:p14="http://schemas.microsoft.com/office/powerpoint/2010/main" val="1641606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003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A90E-D376-BBEF-95DB-5282217A4BF7}"/>
              </a:ext>
            </a:extLst>
          </p:cNvPr>
          <p:cNvSpPr>
            <a:spLocks noGrp="1"/>
          </p:cNvSpPr>
          <p:nvPr>
            <p:ph type="title"/>
          </p:nvPr>
        </p:nvSpPr>
        <p:spPr/>
        <p:txBody>
          <a:bodyPr/>
          <a:lstStyle/>
          <a:p>
            <a:r>
              <a:rPr lang="en-US" dirty="0"/>
              <a:t>Please go to the </a:t>
            </a:r>
            <a:r>
              <a:rPr lang="en-US" dirty="0" err="1"/>
              <a:t>HubICL</a:t>
            </a:r>
            <a:r>
              <a:rPr lang="en-US" dirty="0"/>
              <a:t> Toolbox.</a:t>
            </a:r>
          </a:p>
        </p:txBody>
      </p:sp>
      <p:sp>
        <p:nvSpPr>
          <p:cNvPr id="7" name="TextBox 6">
            <a:extLst>
              <a:ext uri="{FF2B5EF4-FFF2-40B4-BE49-F238E27FC236}">
                <a16:creationId xmlns:a16="http://schemas.microsoft.com/office/drawing/2014/main" id="{EC7FA0F2-F961-7A87-2E0F-9CBBA338B443}"/>
              </a:ext>
            </a:extLst>
          </p:cNvPr>
          <p:cNvSpPr txBox="1"/>
          <p:nvPr/>
        </p:nvSpPr>
        <p:spPr>
          <a:xfrm>
            <a:off x="2270330" y="1951672"/>
            <a:ext cx="2292145" cy="1477328"/>
          </a:xfrm>
          <a:prstGeom prst="rect">
            <a:avLst/>
          </a:prstGeom>
          <a:noFill/>
        </p:spPr>
        <p:txBody>
          <a:bodyPr wrap="square" rtlCol="0">
            <a:spAutoFit/>
          </a:bodyPr>
          <a:lstStyle/>
          <a:p>
            <a:r>
              <a:rPr lang="en-US" dirty="0"/>
              <a:t>Navigate to hubicl.org/toolbox/ </a:t>
            </a:r>
          </a:p>
          <a:p>
            <a:endParaRPr lang="en-US" dirty="0"/>
          </a:p>
          <a:p>
            <a:r>
              <a:rPr lang="en-US" dirty="0"/>
              <a:t>	</a:t>
            </a:r>
            <a:endParaRPr lang="en-US" b="1" dirty="0"/>
          </a:p>
          <a:p>
            <a:endParaRPr lang="en-US" b="1" dirty="0"/>
          </a:p>
        </p:txBody>
      </p:sp>
      <p:pic>
        <p:nvPicPr>
          <p:cNvPr id="5" name="Picture 4">
            <a:extLst>
              <a:ext uri="{FF2B5EF4-FFF2-40B4-BE49-F238E27FC236}">
                <a16:creationId xmlns:a16="http://schemas.microsoft.com/office/drawing/2014/main" id="{3B612832-B262-B227-3244-77505B054862}"/>
              </a:ext>
            </a:extLst>
          </p:cNvPr>
          <p:cNvPicPr>
            <a:picLocks noChangeAspect="1"/>
          </p:cNvPicPr>
          <p:nvPr/>
        </p:nvPicPr>
        <p:blipFill>
          <a:blip r:embed="rId2"/>
          <a:stretch>
            <a:fillRect/>
          </a:stretch>
        </p:blipFill>
        <p:spPr>
          <a:xfrm>
            <a:off x="0" y="3658478"/>
            <a:ext cx="12113329" cy="3144558"/>
          </a:xfrm>
          <a:prstGeom prst="rect">
            <a:avLst/>
          </a:prstGeom>
        </p:spPr>
      </p:pic>
      <p:sp>
        <p:nvSpPr>
          <p:cNvPr id="8" name="TextBox 7">
            <a:extLst>
              <a:ext uri="{FF2B5EF4-FFF2-40B4-BE49-F238E27FC236}">
                <a16:creationId xmlns:a16="http://schemas.microsoft.com/office/drawing/2014/main" id="{B5D8BA5A-5E1F-28CB-306D-757D7A1E859B}"/>
              </a:ext>
            </a:extLst>
          </p:cNvPr>
          <p:cNvSpPr txBox="1"/>
          <p:nvPr/>
        </p:nvSpPr>
        <p:spPr>
          <a:xfrm>
            <a:off x="4957762" y="2006321"/>
            <a:ext cx="514350" cy="369332"/>
          </a:xfrm>
          <a:prstGeom prst="rect">
            <a:avLst/>
          </a:prstGeom>
          <a:noFill/>
        </p:spPr>
        <p:txBody>
          <a:bodyPr wrap="square" rtlCol="0">
            <a:spAutoFit/>
          </a:bodyPr>
          <a:lstStyle/>
          <a:p>
            <a:r>
              <a:rPr lang="en-US" b="1" dirty="0"/>
              <a:t>OR</a:t>
            </a:r>
            <a:endParaRPr lang="en-US" dirty="0"/>
          </a:p>
        </p:txBody>
      </p:sp>
      <p:sp>
        <p:nvSpPr>
          <p:cNvPr id="10" name="TextBox 9">
            <a:extLst>
              <a:ext uri="{FF2B5EF4-FFF2-40B4-BE49-F238E27FC236}">
                <a16:creationId xmlns:a16="http://schemas.microsoft.com/office/drawing/2014/main" id="{30D640A3-5392-384F-1534-E3457C18D9A9}"/>
              </a:ext>
            </a:extLst>
          </p:cNvPr>
          <p:cNvSpPr txBox="1"/>
          <p:nvPr/>
        </p:nvSpPr>
        <p:spPr>
          <a:xfrm>
            <a:off x="5991225" y="1767006"/>
            <a:ext cx="2638425" cy="1200329"/>
          </a:xfrm>
          <a:prstGeom prst="rect">
            <a:avLst/>
          </a:prstGeom>
          <a:noFill/>
        </p:spPr>
        <p:txBody>
          <a:bodyPr wrap="square">
            <a:spAutoFit/>
          </a:bodyPr>
          <a:lstStyle/>
          <a:p>
            <a:r>
              <a:rPr lang="en-US" dirty="0"/>
              <a:t>Using the top menu, go to Discover and then scroll down to Digital Toolbox.</a:t>
            </a:r>
          </a:p>
        </p:txBody>
      </p:sp>
      <p:cxnSp>
        <p:nvCxnSpPr>
          <p:cNvPr id="12" name="Straight Arrow Connector 11">
            <a:extLst>
              <a:ext uri="{FF2B5EF4-FFF2-40B4-BE49-F238E27FC236}">
                <a16:creationId xmlns:a16="http://schemas.microsoft.com/office/drawing/2014/main" id="{B11D1CAD-434E-AA52-6D26-BC09AFFC27FC}"/>
              </a:ext>
            </a:extLst>
          </p:cNvPr>
          <p:cNvCxnSpPr/>
          <p:nvPr/>
        </p:nvCxnSpPr>
        <p:spPr>
          <a:xfrm>
            <a:off x="390525" y="3124200"/>
            <a:ext cx="923925" cy="53427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9AC4666-3457-ACED-00F8-64D86D448A40}"/>
              </a:ext>
            </a:extLst>
          </p:cNvPr>
          <p:cNvPicPr>
            <a:picLocks noChangeAspect="1"/>
          </p:cNvPicPr>
          <p:nvPr/>
        </p:nvPicPr>
        <p:blipFill>
          <a:blip r:embed="rId3"/>
          <a:stretch>
            <a:fillRect/>
          </a:stretch>
        </p:blipFill>
        <p:spPr>
          <a:xfrm>
            <a:off x="3416402" y="4741793"/>
            <a:ext cx="1048603" cy="664522"/>
          </a:xfrm>
          <a:prstGeom prst="rect">
            <a:avLst/>
          </a:prstGeom>
        </p:spPr>
      </p:pic>
    </p:spTree>
    <p:extLst>
      <p:ext uri="{BB962C8B-B14F-4D97-AF65-F5344CB8AC3E}">
        <p14:creationId xmlns:p14="http://schemas.microsoft.com/office/powerpoint/2010/main" val="4023600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69A90E-D376-BBEF-95DB-5282217A4BF7}"/>
              </a:ext>
            </a:extLst>
          </p:cNvPr>
          <p:cNvSpPr>
            <a:spLocks noGrp="1"/>
          </p:cNvSpPr>
          <p:nvPr>
            <p:ph type="title"/>
          </p:nvPr>
        </p:nvSpPr>
        <p:spPr>
          <a:xfrm>
            <a:off x="5867400" y="1207477"/>
            <a:ext cx="5310116" cy="1322887"/>
          </a:xfrm>
        </p:spPr>
        <p:txBody>
          <a:bodyPr vert="horz" lIns="91440" tIns="45720" rIns="91440" bIns="45720" rtlCol="0" anchor="ctr">
            <a:normAutofit fontScale="90000"/>
          </a:bodyPr>
          <a:lstStyle/>
          <a:p>
            <a:r>
              <a:rPr lang="en-US" sz="3700" kern="1200" dirty="0">
                <a:solidFill>
                  <a:schemeClr val="tx1"/>
                </a:solidFill>
                <a:latin typeface="+mj-lt"/>
                <a:ea typeface="+mj-ea"/>
                <a:cs typeface="+mj-cs"/>
              </a:rPr>
              <a:t>Let’s begin inputting what we want out of an activity.</a:t>
            </a:r>
          </a:p>
        </p:txBody>
      </p:sp>
      <p:pic>
        <p:nvPicPr>
          <p:cNvPr id="8" name="Picture 7" descr="Graphical user interface, application&#10;&#10;Description automatically generated">
            <a:extLst>
              <a:ext uri="{FF2B5EF4-FFF2-40B4-BE49-F238E27FC236}">
                <a16:creationId xmlns:a16="http://schemas.microsoft.com/office/drawing/2014/main" id="{53562EBC-F853-79BA-ABB4-8A35B35C30CF}"/>
              </a:ext>
            </a:extLst>
          </p:cNvPr>
          <p:cNvPicPr>
            <a:picLocks noChangeAspect="1"/>
          </p:cNvPicPr>
          <p:nvPr/>
        </p:nvPicPr>
        <p:blipFill>
          <a:blip r:embed="rId2"/>
          <a:stretch>
            <a:fillRect/>
          </a:stretch>
        </p:blipFill>
        <p:spPr>
          <a:xfrm>
            <a:off x="1415845" y="69663"/>
            <a:ext cx="2223557" cy="6687391"/>
          </a:xfrm>
          <a:prstGeom prst="rect">
            <a:avLst/>
          </a:prstGeom>
        </p:spPr>
      </p:pic>
      <p:sp>
        <p:nvSpPr>
          <p:cNvPr id="7" name="TextBox 6">
            <a:extLst>
              <a:ext uri="{FF2B5EF4-FFF2-40B4-BE49-F238E27FC236}">
                <a16:creationId xmlns:a16="http://schemas.microsoft.com/office/drawing/2014/main" id="{EC7FA0F2-F961-7A87-2E0F-9CBBA338B443}"/>
              </a:ext>
            </a:extLst>
          </p:cNvPr>
          <p:cNvSpPr txBox="1"/>
          <p:nvPr/>
        </p:nvSpPr>
        <p:spPr>
          <a:xfrm>
            <a:off x="5867400" y="2667627"/>
            <a:ext cx="5310116" cy="3908585"/>
          </a:xfrm>
          <a:prstGeom prst="rect">
            <a:avLst/>
          </a:prstGeom>
        </p:spPr>
        <p:txBody>
          <a:bodyPr vert="horz" lIns="91440" tIns="45720" rIns="91440" bIns="45720" rtlCol="0">
            <a:normAutofit/>
          </a:bodyPr>
          <a:lstStyle/>
          <a:p>
            <a:pPr>
              <a:lnSpc>
                <a:spcPct val="150000"/>
              </a:lnSpc>
              <a:spcAft>
                <a:spcPts val="600"/>
              </a:spcAft>
            </a:pPr>
            <a:r>
              <a:rPr lang="en-US" sz="2000" dirty="0"/>
              <a:t>We know that we want something that addresses how to ask interculturally good questions.  Asking questions will, by definition, fall under Curiosity on the AAC&amp;U Intercultural Knowledge and Competence VALUE Rubric, so let’s start at the bottom of the Search menu and work upward.</a:t>
            </a:r>
          </a:p>
        </p:txBody>
      </p:sp>
      <p:pic>
        <p:nvPicPr>
          <p:cNvPr id="9" name="Picture 8">
            <a:extLst>
              <a:ext uri="{FF2B5EF4-FFF2-40B4-BE49-F238E27FC236}">
                <a16:creationId xmlns:a16="http://schemas.microsoft.com/office/drawing/2014/main" id="{6BDCAE59-E978-35B8-6163-B09ACF058051}"/>
              </a:ext>
            </a:extLst>
          </p:cNvPr>
          <p:cNvPicPr>
            <a:picLocks noChangeAspect="1"/>
          </p:cNvPicPr>
          <p:nvPr/>
        </p:nvPicPr>
        <p:blipFill>
          <a:blip r:embed="rId3"/>
          <a:stretch>
            <a:fillRect/>
          </a:stretch>
        </p:blipFill>
        <p:spPr>
          <a:xfrm>
            <a:off x="586743" y="5911690"/>
            <a:ext cx="1048603" cy="664522"/>
          </a:xfrm>
          <a:prstGeom prst="rect">
            <a:avLst/>
          </a:prstGeom>
        </p:spPr>
      </p:pic>
    </p:spTree>
    <p:extLst>
      <p:ext uri="{BB962C8B-B14F-4D97-AF65-F5344CB8AC3E}">
        <p14:creationId xmlns:p14="http://schemas.microsoft.com/office/powerpoint/2010/main" val="4109243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69A90E-D376-BBEF-95DB-5282217A4BF7}"/>
              </a:ext>
            </a:extLst>
          </p:cNvPr>
          <p:cNvSpPr>
            <a:spLocks noGrp="1"/>
          </p:cNvSpPr>
          <p:nvPr>
            <p:ph type="title"/>
          </p:nvPr>
        </p:nvSpPr>
        <p:spPr>
          <a:xfrm>
            <a:off x="5867400" y="609600"/>
            <a:ext cx="5310116" cy="1322887"/>
          </a:xfrm>
        </p:spPr>
        <p:txBody>
          <a:bodyPr vert="horz" lIns="91440" tIns="45720" rIns="91440" bIns="45720" rtlCol="0" anchor="ctr">
            <a:normAutofit fontScale="90000"/>
          </a:bodyPr>
          <a:lstStyle/>
          <a:p>
            <a:r>
              <a:rPr lang="en-US" sz="3700" kern="1200">
                <a:solidFill>
                  <a:schemeClr val="tx1"/>
                </a:solidFill>
                <a:latin typeface="+mj-lt"/>
                <a:ea typeface="+mj-ea"/>
                <a:cs typeface="+mj-cs"/>
              </a:rPr>
              <a:t>Let’s begin inputting what we want out of an activity.</a:t>
            </a:r>
          </a:p>
        </p:txBody>
      </p:sp>
      <p:pic>
        <p:nvPicPr>
          <p:cNvPr id="4" name="Picture 3">
            <a:extLst>
              <a:ext uri="{FF2B5EF4-FFF2-40B4-BE49-F238E27FC236}">
                <a16:creationId xmlns:a16="http://schemas.microsoft.com/office/drawing/2014/main" id="{A0EC7CE6-3A9D-DCA0-F676-1EBCAACAB09E}"/>
              </a:ext>
            </a:extLst>
          </p:cNvPr>
          <p:cNvPicPr>
            <a:picLocks noChangeAspect="1"/>
          </p:cNvPicPr>
          <p:nvPr/>
        </p:nvPicPr>
        <p:blipFill>
          <a:blip r:embed="rId2"/>
          <a:stretch>
            <a:fillRect/>
          </a:stretch>
        </p:blipFill>
        <p:spPr>
          <a:xfrm>
            <a:off x="1396182" y="86043"/>
            <a:ext cx="2250648" cy="6619557"/>
          </a:xfrm>
          <a:prstGeom prst="rect">
            <a:avLst/>
          </a:prstGeom>
        </p:spPr>
      </p:pic>
      <p:sp>
        <p:nvSpPr>
          <p:cNvPr id="7" name="TextBox 6">
            <a:extLst>
              <a:ext uri="{FF2B5EF4-FFF2-40B4-BE49-F238E27FC236}">
                <a16:creationId xmlns:a16="http://schemas.microsoft.com/office/drawing/2014/main" id="{EC7FA0F2-F961-7A87-2E0F-9CBBA338B443}"/>
              </a:ext>
            </a:extLst>
          </p:cNvPr>
          <p:cNvSpPr txBox="1"/>
          <p:nvPr/>
        </p:nvSpPr>
        <p:spPr>
          <a:xfrm>
            <a:off x="5867400" y="2194102"/>
            <a:ext cx="5310116" cy="3908585"/>
          </a:xfrm>
          <a:prstGeom prst="rect">
            <a:avLst/>
          </a:prstGeom>
        </p:spPr>
        <p:txBody>
          <a:bodyPr vert="horz" lIns="91440" tIns="45720" rIns="91440" bIns="45720" rtlCol="0">
            <a:normAutofit/>
          </a:bodyPr>
          <a:lstStyle/>
          <a:p>
            <a:pPr>
              <a:lnSpc>
                <a:spcPct val="150000"/>
              </a:lnSpc>
              <a:spcAft>
                <a:spcPts val="600"/>
              </a:spcAft>
            </a:pPr>
            <a:r>
              <a:rPr lang="en-US" sz="2000" dirty="0"/>
              <a:t>We know that we also want to teach good Communication practices, so let’s add a check mark for Communication in the AAC&amp;U Outcomes in the menu.</a:t>
            </a:r>
          </a:p>
        </p:txBody>
      </p:sp>
      <p:pic>
        <p:nvPicPr>
          <p:cNvPr id="8" name="Picture 7">
            <a:extLst>
              <a:ext uri="{FF2B5EF4-FFF2-40B4-BE49-F238E27FC236}">
                <a16:creationId xmlns:a16="http://schemas.microsoft.com/office/drawing/2014/main" id="{4E0BE876-16C2-1B3C-AFB5-FE48667C4B51}"/>
              </a:ext>
            </a:extLst>
          </p:cNvPr>
          <p:cNvPicPr>
            <a:picLocks noChangeAspect="1"/>
          </p:cNvPicPr>
          <p:nvPr/>
        </p:nvPicPr>
        <p:blipFill>
          <a:blip r:embed="rId3"/>
          <a:stretch>
            <a:fillRect/>
          </a:stretch>
        </p:blipFill>
        <p:spPr>
          <a:xfrm>
            <a:off x="675233" y="5672790"/>
            <a:ext cx="1048603" cy="664522"/>
          </a:xfrm>
          <a:prstGeom prst="rect">
            <a:avLst/>
          </a:prstGeom>
        </p:spPr>
      </p:pic>
    </p:spTree>
    <p:extLst>
      <p:ext uri="{BB962C8B-B14F-4D97-AF65-F5344CB8AC3E}">
        <p14:creationId xmlns:p14="http://schemas.microsoft.com/office/powerpoint/2010/main" val="264657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CE4DF4-032E-01EF-06A9-86576707E631}"/>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Click Search</a:t>
            </a:r>
          </a:p>
        </p:txBody>
      </p:sp>
      <p:pic>
        <p:nvPicPr>
          <p:cNvPr id="4" name="Picture 3">
            <a:extLst>
              <a:ext uri="{FF2B5EF4-FFF2-40B4-BE49-F238E27FC236}">
                <a16:creationId xmlns:a16="http://schemas.microsoft.com/office/drawing/2014/main" id="{13F76BFC-6F00-492D-40A3-4078C57AA84D}"/>
              </a:ext>
            </a:extLst>
          </p:cNvPr>
          <p:cNvPicPr>
            <a:picLocks noChangeAspect="1"/>
          </p:cNvPicPr>
          <p:nvPr/>
        </p:nvPicPr>
        <p:blipFill>
          <a:blip r:embed="rId2"/>
          <a:stretch>
            <a:fillRect/>
          </a:stretch>
        </p:blipFill>
        <p:spPr>
          <a:xfrm>
            <a:off x="7651407" y="578738"/>
            <a:ext cx="2197337" cy="5670549"/>
          </a:xfrm>
          <a:prstGeom prst="rect">
            <a:avLst/>
          </a:prstGeom>
        </p:spPr>
      </p:pic>
      <p:pic>
        <p:nvPicPr>
          <p:cNvPr id="5" name="Picture 4">
            <a:extLst>
              <a:ext uri="{FF2B5EF4-FFF2-40B4-BE49-F238E27FC236}">
                <a16:creationId xmlns:a16="http://schemas.microsoft.com/office/drawing/2014/main" id="{DD35E60E-8741-577E-579A-181240F3A876}"/>
              </a:ext>
            </a:extLst>
          </p:cNvPr>
          <p:cNvPicPr>
            <a:picLocks noChangeAspect="1"/>
          </p:cNvPicPr>
          <p:nvPr/>
        </p:nvPicPr>
        <p:blipFill>
          <a:blip r:embed="rId3"/>
          <a:stretch>
            <a:fillRect/>
          </a:stretch>
        </p:blipFill>
        <p:spPr>
          <a:xfrm>
            <a:off x="6781066" y="5063190"/>
            <a:ext cx="1048603" cy="664522"/>
          </a:xfrm>
          <a:prstGeom prst="rect">
            <a:avLst/>
          </a:prstGeom>
        </p:spPr>
      </p:pic>
    </p:spTree>
    <p:extLst>
      <p:ext uri="{BB962C8B-B14F-4D97-AF65-F5344CB8AC3E}">
        <p14:creationId xmlns:p14="http://schemas.microsoft.com/office/powerpoint/2010/main" val="3930771226"/>
      </p:ext>
    </p:extLst>
  </p:cSld>
  <p:clrMapOvr>
    <a:masterClrMapping/>
  </p:clrMapOvr>
</p:sld>
</file>

<file path=ppt/theme/theme1.xml><?xml version="1.0" encoding="utf-8"?>
<a:theme xmlns:a="http://schemas.openxmlformats.org/drawingml/2006/main" name="Office Theme">
  <a:themeElements>
    <a:clrScheme name="Custom 5">
      <a:dk1>
        <a:srgbClr val="495357"/>
      </a:dk1>
      <a:lt1>
        <a:sysClr val="window" lastClr="FFFFFF"/>
      </a:lt1>
      <a:dk2>
        <a:srgbClr val="6A7275"/>
      </a:dk2>
      <a:lt2>
        <a:srgbClr val="E1EDFF"/>
      </a:lt2>
      <a:accent1>
        <a:srgbClr val="80AAF5"/>
      </a:accent1>
      <a:accent2>
        <a:srgbClr val="A6C2F4"/>
      </a:accent2>
      <a:accent3>
        <a:srgbClr val="80F591"/>
      </a:accent3>
      <a:accent4>
        <a:srgbClr val="F5CB80"/>
      </a:accent4>
      <a:accent5>
        <a:srgbClr val="739DDE"/>
      </a:accent5>
      <a:accent6>
        <a:srgbClr val="F580E5"/>
      </a:accent6>
      <a:hlink>
        <a:srgbClr val="85A0C7"/>
      </a:hlink>
      <a:folHlink>
        <a:srgbClr val="9AAFCF"/>
      </a:folHlink>
    </a:clrScheme>
    <a:fontScheme name="Custom 2">
      <a:majorFont>
        <a:latin typeface="Acumin Pro Black"/>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837</Words>
  <Application>Microsoft Office PowerPoint</Application>
  <PresentationFormat>Widescreen</PresentationFormat>
  <Paragraphs>56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Acumin Pro</vt:lpstr>
      <vt:lpstr>Acumin Pro Black</vt:lpstr>
      <vt:lpstr>Arial</vt:lpstr>
      <vt:lpstr>Office Theme</vt:lpstr>
      <vt:lpstr>Best practices in using the Intercultural Learning Hub</vt:lpstr>
      <vt:lpstr>Creating an account</vt:lpstr>
      <vt:lpstr>If you do not have a HubICL account, please do the following:</vt:lpstr>
      <vt:lpstr>Using the HubICL’s Toolbox</vt:lpstr>
      <vt:lpstr>What do we want to look for in the HubICL today? Our scenario:</vt:lpstr>
      <vt:lpstr>Please go to the HubICL Toolbox.</vt:lpstr>
      <vt:lpstr>Let’s begin inputting what we want out of an activity.</vt:lpstr>
      <vt:lpstr>Let’s begin inputting what we want out of an activity.</vt:lpstr>
      <vt:lpstr>Click Search</vt:lpstr>
      <vt:lpstr>Yikes! 74 Choices of Activities!</vt:lpstr>
      <vt:lpstr>Let’s increase our search parameters:</vt:lpstr>
      <vt:lpstr>Only 5 results this time, and one of the Search results has a book icon included.</vt:lpstr>
      <vt:lpstr>Strengthening a search with Tags</vt:lpstr>
      <vt:lpstr>Some class members in our scenario seem to give the impression that they think their culture is superior to others and slip into microaggression. Let’s go over to Tags and see what else we can find that we might be interested in, particularly cultural humility and microaggressions. </vt:lpstr>
      <vt:lpstr>Can you believe it? The only thing that comes up is Questions Across Cultures, hubicl.org/toolbox/tools/886!</vt:lpstr>
      <vt:lpstr>Let’s take a look at what Questions Across Cultures, #886, has to offer: </vt:lpstr>
      <vt:lpstr>That second learning objective seems to really get at what we are trying to do.</vt:lpstr>
      <vt:lpstr>Please read through the materials—Lesson Plan, Handout, PowerPoint— offered in the Downloads for Questions Across Cultures. </vt:lpstr>
      <vt:lpstr>Like what you see?</vt:lpstr>
      <vt:lpstr>Want to see more choices?</vt:lpstr>
      <vt:lpstr>Still not quite what you were hoping for?</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using the Intercultural Learning Hub</dc:title>
  <dc:creator>Benson, Annette K</dc:creator>
  <cp:lastModifiedBy>Benson, Annette K</cp:lastModifiedBy>
  <cp:revision>1</cp:revision>
  <dcterms:created xsi:type="dcterms:W3CDTF">2022-12-19T16:17:05Z</dcterms:created>
  <dcterms:modified xsi:type="dcterms:W3CDTF">2022-12-20T01:25:56Z</dcterms:modified>
</cp:coreProperties>
</file>