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8"/>
  </p:notesMasterIdLst>
  <p:sldIdLst>
    <p:sldId id="339" r:id="rId3"/>
    <p:sldId id="366" r:id="rId4"/>
    <p:sldId id="369" r:id="rId5"/>
    <p:sldId id="368" r:id="rId6"/>
    <p:sldId id="3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85" autoAdjust="0"/>
  </p:normalViewPr>
  <p:slideViewPr>
    <p:cSldViewPr>
      <p:cViewPr varScale="1">
        <p:scale>
          <a:sx n="101" d="100"/>
          <a:sy n="101" d="100"/>
        </p:scale>
        <p:origin x="152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65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D559B-CCBC-4DBB-BA34-37AB822A27B1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614DD-0E13-4BA6-B4D5-F7B33F0DC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5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Developing</a:t>
            </a:r>
            <a:r>
              <a:rPr lang="en-US" baseline="0" dirty="0"/>
              <a:t> cultural competencies is not easy but it is necessary</a:t>
            </a:r>
          </a:p>
          <a:p>
            <a:endParaRPr lang="en-US" baseline="0" dirty="0"/>
          </a:p>
          <a:p>
            <a:r>
              <a:rPr lang="en-US" baseline="0" dirty="0"/>
              <a:t>We advocate that you take time to step outside of your comfort zone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96C59-4C62-F748-9189-0658811B1DC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836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217BA-A66D-2447-BBD8-47DE9004A4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6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217BA-A66D-2447-BBD8-47DE9004A4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75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217BA-A66D-2447-BBD8-47DE9004A4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49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217BA-A66D-2447-BBD8-47DE9004A4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6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b="0" dirty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b="0" dirty="0">
                <a:solidFill>
                  <a:srgbClr val="000000"/>
                </a:solidFill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b="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198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98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480789-024C-4310-B76E-4D32373060E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46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7C047-B4CC-4BB1-8FB3-2255368EF0A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4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3A5C2-E683-4EF9-AC36-C45F59B72CC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99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43966-0E96-495D-8E50-D7B02584160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1DB2A-9D0C-445F-AD97-8A506C172A2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31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CB00D-DC4D-4DBD-823C-EDD3290A5F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20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F44A9-E4A3-4596-B9CF-006D1316804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75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B9EFC-0006-4A83-9D6A-A7652518C61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45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3A0BC-5E01-4DD7-96EC-4AE15355EEB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07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E9C15-A9E4-4E11-AB0B-36D57A2265E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E997D-C7B5-4722-A952-9A5C1160D62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81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5AF7D-8E4F-4644-BBE2-EA4CD5F9009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02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0C8F5-D920-BB4B-933F-7F3EB43C82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367130" y="925650"/>
            <a:ext cx="8319670" cy="442912"/>
          </a:xfrm>
        </p:spPr>
        <p:txBody>
          <a:bodyPr anchor="t">
            <a:noAutofit/>
          </a:bodyPr>
          <a:lstStyle>
            <a:lvl1pPr marL="0" indent="0">
              <a:buNone/>
              <a:defRPr sz="1800" b="1" cap="all">
                <a:solidFill>
                  <a:srgbClr val="756C66"/>
                </a:solidFill>
                <a:latin typeface="Impact"/>
                <a:cs typeface="Impac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2"/>
          </p:nvPr>
        </p:nvSpPr>
        <p:spPr>
          <a:xfrm>
            <a:off x="367130" y="1608139"/>
            <a:ext cx="8326019" cy="44592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272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7130" y="1600200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67130" y="925650"/>
            <a:ext cx="8319670" cy="442912"/>
          </a:xfrm>
        </p:spPr>
        <p:txBody>
          <a:bodyPr anchor="t">
            <a:noAutofit/>
          </a:bodyPr>
          <a:lstStyle>
            <a:lvl1pPr marL="0" indent="0">
              <a:buNone/>
              <a:defRPr sz="1800" b="1" cap="all">
                <a:solidFill>
                  <a:srgbClr val="756C66"/>
                </a:solidFill>
                <a:latin typeface="Impact"/>
                <a:cs typeface="Impac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671604" y="1600373"/>
            <a:ext cx="4015195" cy="452579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7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AAD3-C5C0-4443-ABA5-AB90DF6A5D3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CE344-6368-47B6-A7B6-5F8C5E3F6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latin typeface="+mn-lt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12CDE-A29B-4497-BF2A-825FA5D5F42B}" type="slidenum">
              <a:rPr lang="en-US" altLang="en-US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  <a:ea typeface="MS PGothic" pitchFamily="34" charset="-128"/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b="0" dirty="0">
                <a:solidFill>
                  <a:srgbClr val="000000"/>
                </a:solidFill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b="0" dirty="0">
                <a:solidFill>
                  <a:srgbClr val="000000"/>
                </a:solidFill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 b="0" dirty="0">
                <a:solidFill>
                  <a:srgbClr val="666699"/>
                </a:solidFill>
                <a:latin typeface="Arial" pitchFamily="34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 b="0" dirty="0">
                <a:solidFill>
                  <a:srgbClr val="666699"/>
                </a:solidFill>
                <a:latin typeface="Arial" pitchFamily="34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 b="0" dirty="0">
                <a:solidFill>
                  <a:srgbClr val="9999CC"/>
                </a:solidFill>
                <a:latin typeface="Arial" pitchFamily="34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 b="0" dirty="0">
                <a:solidFill>
                  <a:srgbClr val="666699"/>
                </a:solidFill>
                <a:latin typeface="Arial" pitchFamily="34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b="0" dirty="0">
                <a:solidFill>
                  <a:srgbClr val="000000"/>
                </a:solidFill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 b="0" dirty="0">
                <a:solidFill>
                  <a:srgbClr val="9999CC"/>
                </a:solidFill>
                <a:latin typeface="Arial" pitchFamily="34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 b="0" dirty="0">
                <a:solidFill>
                  <a:srgbClr val="9999CC"/>
                </a:solidFill>
                <a:latin typeface="Arial" pitchFamily="34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880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+mn-lt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37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for awkward moments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624" y="1922930"/>
            <a:ext cx="6454588" cy="4172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397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Culture “shock”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Shock or fatigue or adjustment?</a:t>
            </a:r>
          </a:p>
          <a:p>
            <a:r>
              <a:rPr lang="en-US" sz="3600" dirty="0"/>
              <a:t>A story of culture shock</a:t>
            </a:r>
          </a:p>
          <a:p>
            <a:r>
              <a:rPr lang="en-US" sz="3600" dirty="0"/>
              <a:t>Plant metaphor</a:t>
            </a:r>
          </a:p>
        </p:txBody>
      </p:sp>
      <p:sp>
        <p:nvSpPr>
          <p:cNvPr id="5" name="AutoShape 4" descr="Image result for planting a pla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planting a plan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626" y="4141694"/>
            <a:ext cx="3800241" cy="247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07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W-curve Model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53" y="2569732"/>
            <a:ext cx="7785848" cy="3503631"/>
          </a:xfrm>
        </p:spPr>
      </p:pic>
    </p:spTree>
    <p:extLst>
      <p:ext uri="{BB962C8B-B14F-4D97-AF65-F5344CB8AC3E}">
        <p14:creationId xmlns:p14="http://schemas.microsoft.com/office/powerpoint/2010/main" val="252467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Medical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8247" y="2877671"/>
            <a:ext cx="4129741" cy="3044014"/>
          </a:xfrm>
        </p:spPr>
        <p:txBody>
          <a:bodyPr>
            <a:normAutofit/>
          </a:bodyPr>
          <a:lstStyle/>
          <a:p>
            <a:r>
              <a:rPr lang="en-US" sz="3600" dirty="0"/>
              <a:t>Symptoms</a:t>
            </a:r>
          </a:p>
          <a:p>
            <a:r>
              <a:rPr lang="en-US" sz="3600" dirty="0"/>
              <a:t>Causes</a:t>
            </a:r>
          </a:p>
          <a:p>
            <a:r>
              <a:rPr lang="en-US" sz="3600" dirty="0"/>
              <a:t>Cures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806" y="2690346"/>
            <a:ext cx="2286841" cy="302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221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Cures/Strategies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76864" cy="4032448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Short-term Approach: Deal with symptoms</a:t>
            </a:r>
          </a:p>
          <a:p>
            <a:pPr lvl="1"/>
            <a:r>
              <a:rPr lang="en-US" sz="3200" dirty="0"/>
              <a:t>Pros/Cons</a:t>
            </a:r>
          </a:p>
          <a:p>
            <a:r>
              <a:rPr lang="en-US" sz="3600" dirty="0"/>
              <a:t>Long-term Approach: Remove causes</a:t>
            </a:r>
          </a:p>
          <a:p>
            <a:pPr lvl="1"/>
            <a:r>
              <a:rPr lang="en-US" sz="3200" dirty="0"/>
              <a:t>Pros/Cons</a:t>
            </a:r>
          </a:p>
          <a:p>
            <a:r>
              <a:rPr lang="en-US" sz="3600" dirty="0"/>
              <a:t>When might you want to choose short vs. long term approaches?</a:t>
            </a:r>
          </a:p>
        </p:txBody>
      </p:sp>
    </p:spTree>
    <p:extLst>
      <p:ext uri="{BB962C8B-B14F-4D97-AF65-F5344CB8AC3E}">
        <p14:creationId xmlns:p14="http://schemas.microsoft.com/office/powerpoint/2010/main" val="259868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86</Words>
  <Application>Microsoft Office PowerPoint</Application>
  <PresentationFormat>On-screen Show (4:3)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MS PGothic</vt:lpstr>
      <vt:lpstr>Arial</vt:lpstr>
      <vt:lpstr>Arial Black</vt:lpstr>
      <vt:lpstr>Calibri</vt:lpstr>
      <vt:lpstr>Impact</vt:lpstr>
      <vt:lpstr>Times New Roman</vt:lpstr>
      <vt:lpstr>Wingdings</vt:lpstr>
      <vt:lpstr>Office Theme</vt:lpstr>
      <vt:lpstr>Pixel</vt:lpstr>
      <vt:lpstr>Prepare for awkward moments</vt:lpstr>
      <vt:lpstr>Defining Culture “shock”</vt:lpstr>
      <vt:lpstr>The W-curve Model</vt:lpstr>
      <vt:lpstr>The Medical Model</vt:lpstr>
      <vt:lpstr>Cures/Strategies</vt:lpstr>
    </vt:vector>
  </TitlesOfParts>
  <Company>The University of Akron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dayers</dc:creator>
  <cp:lastModifiedBy>Kris Acheson-Clair</cp:lastModifiedBy>
  <cp:revision>48</cp:revision>
  <dcterms:created xsi:type="dcterms:W3CDTF">2009-12-08T21:20:50Z</dcterms:created>
  <dcterms:modified xsi:type="dcterms:W3CDTF">2018-11-12T15:40:46Z</dcterms:modified>
</cp:coreProperties>
</file>