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2"/>
  </p:notesMasterIdLst>
  <p:sldIdLst>
    <p:sldId id="351" r:id="rId3"/>
    <p:sldId id="356" r:id="rId4"/>
    <p:sldId id="270" r:id="rId5"/>
    <p:sldId id="332" r:id="rId6"/>
    <p:sldId id="303" r:id="rId7"/>
    <p:sldId id="330" r:id="rId8"/>
    <p:sldId id="328" r:id="rId9"/>
    <p:sldId id="329" r:id="rId10"/>
    <p:sldId id="357" r:id="rId1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65" userDrawn="1">
          <p15:clr>
            <a:srgbClr val="A4A3A4"/>
          </p15:clr>
        </p15:guide>
        <p15:guide id="2" pos="28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2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95" autoAdjust="0"/>
    <p:restoredTop sz="80804" autoAdjust="0"/>
  </p:normalViewPr>
  <p:slideViewPr>
    <p:cSldViewPr snapToObjects="1" showGuides="1">
      <p:cViewPr>
        <p:scale>
          <a:sx n="96" d="100"/>
          <a:sy n="96" d="100"/>
        </p:scale>
        <p:origin x="144" y="-472"/>
      </p:cViewPr>
      <p:guideLst>
        <p:guide orient="horz" pos="1665"/>
        <p:guide pos="283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0D1B9A-5875-4DC2-9659-A5BD492ABA1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319B8F5B-17B5-4FA5-AA7D-99228B8BB837}">
      <dgm:prSet phldrT="[Text]" custT="1"/>
      <dgm:spPr>
        <a:solidFill>
          <a:srgbClr val="1A2744">
            <a:alpha val="99000"/>
          </a:srgbClr>
        </a:solidFill>
      </dgm:spPr>
      <dgm:t>
        <a:bodyPr/>
        <a:lstStyle/>
        <a:p>
          <a:r>
            <a:rPr lang="en-US" sz="2000" dirty="0" smtClean="0">
              <a:solidFill>
                <a:schemeClr val="bg1"/>
              </a:solidFill>
              <a:latin typeface="Euphemia UCAS" charset="0"/>
              <a:ea typeface="Euphemia UCAS" charset="0"/>
              <a:cs typeface="Euphemia UCAS" charset="0"/>
            </a:rPr>
            <a:t>Commitment to the Team’s Work</a:t>
          </a:r>
          <a:endParaRPr lang="en-US" sz="2000" dirty="0">
            <a:solidFill>
              <a:schemeClr val="bg1"/>
            </a:solidFill>
            <a:latin typeface="Euphemia UCAS" charset="0"/>
            <a:ea typeface="Euphemia UCAS" charset="0"/>
            <a:cs typeface="Euphemia UCAS" charset="0"/>
          </a:endParaRPr>
        </a:p>
      </dgm:t>
    </dgm:pt>
    <dgm:pt modelId="{CF0A05A4-7A53-4F06-BB83-3A6A0E8A54A8}" type="parTrans" cxnId="{F08CCDE6-200A-48E5-8E99-F447168331DA}">
      <dgm:prSet/>
      <dgm:spPr/>
      <dgm:t>
        <a:bodyPr/>
        <a:lstStyle/>
        <a:p>
          <a:endParaRPr lang="en-US">
            <a:latin typeface="Century Gothic"/>
            <a:cs typeface="Century Gothic"/>
          </a:endParaRPr>
        </a:p>
      </dgm:t>
    </dgm:pt>
    <dgm:pt modelId="{7B9A5692-198B-415B-99A3-329E3592FE09}" type="sibTrans" cxnId="{F08CCDE6-200A-48E5-8E99-F447168331DA}">
      <dgm:prSet/>
      <dgm:spPr>
        <a:ln>
          <a:solidFill>
            <a:schemeClr val="tx1">
              <a:lumMod val="50000"/>
              <a:lumOff val="50000"/>
            </a:schemeClr>
          </a:solidFill>
        </a:ln>
      </dgm:spPr>
      <dgm:t>
        <a:bodyPr/>
        <a:lstStyle/>
        <a:p>
          <a:endParaRPr lang="en-US">
            <a:latin typeface="Century Gothic"/>
            <a:cs typeface="Century Gothic"/>
          </a:endParaRPr>
        </a:p>
      </dgm:t>
    </dgm:pt>
    <dgm:pt modelId="{447A2459-F066-4E82-9212-20760DCB258F}">
      <dgm:prSet phldrT="[Text]" custT="1"/>
      <dgm:spPr>
        <a:solidFill>
          <a:srgbClr val="1A2744">
            <a:alpha val="88000"/>
          </a:srgbClr>
        </a:solidFill>
      </dgm:spPr>
      <dgm:t>
        <a:bodyPr/>
        <a:lstStyle/>
        <a:p>
          <a:r>
            <a:rPr lang="en-US" sz="2000" dirty="0" smtClean="0">
              <a:solidFill>
                <a:schemeClr val="bg1"/>
              </a:solidFill>
              <a:latin typeface="Euphemia UCAS" charset="0"/>
              <a:ea typeface="Euphemia UCAS" charset="0"/>
              <a:cs typeface="Euphemia UCAS" charset="0"/>
            </a:rPr>
            <a:t>Communicating with Teammates</a:t>
          </a:r>
          <a:endParaRPr lang="en-US" sz="2000" dirty="0">
            <a:solidFill>
              <a:schemeClr val="bg1"/>
            </a:solidFill>
            <a:latin typeface="Euphemia UCAS" charset="0"/>
            <a:ea typeface="Euphemia UCAS" charset="0"/>
            <a:cs typeface="Euphemia UCAS" charset="0"/>
          </a:endParaRPr>
        </a:p>
      </dgm:t>
    </dgm:pt>
    <dgm:pt modelId="{C2C73CAD-6212-427C-BCF9-F614013FF2F6}" type="parTrans" cxnId="{7C6759DF-0DBB-485C-B307-2A458A9E7F20}">
      <dgm:prSet/>
      <dgm:spPr/>
      <dgm:t>
        <a:bodyPr/>
        <a:lstStyle/>
        <a:p>
          <a:endParaRPr lang="en-US">
            <a:latin typeface="Century Gothic"/>
            <a:cs typeface="Century Gothic"/>
          </a:endParaRPr>
        </a:p>
      </dgm:t>
    </dgm:pt>
    <dgm:pt modelId="{B1822ADE-D8F2-4A0B-B855-DB6AA92A4EBF}" type="sibTrans" cxnId="{7C6759DF-0DBB-485C-B307-2A458A9E7F20}">
      <dgm:prSet/>
      <dgm:spPr/>
      <dgm:t>
        <a:bodyPr/>
        <a:lstStyle/>
        <a:p>
          <a:endParaRPr lang="en-US">
            <a:latin typeface="Century Gothic"/>
            <a:cs typeface="Century Gothic"/>
          </a:endParaRPr>
        </a:p>
      </dgm:t>
    </dgm:pt>
    <dgm:pt modelId="{7A1C84B5-0F09-4B00-9D0D-8144E482A958}">
      <dgm:prSet custT="1"/>
      <dgm:spPr>
        <a:solidFill>
          <a:srgbClr val="1A2744">
            <a:alpha val="68000"/>
          </a:srgbClr>
        </a:solidFill>
      </dgm:spPr>
      <dgm:t>
        <a:bodyPr/>
        <a:lstStyle/>
        <a:p>
          <a:r>
            <a:rPr lang="en-US" sz="2000" smtClean="0">
              <a:solidFill>
                <a:schemeClr val="bg1"/>
              </a:solidFill>
              <a:latin typeface="Euphemia UCAS" charset="0"/>
              <a:ea typeface="Euphemia UCAS" charset="0"/>
              <a:cs typeface="Euphemia UCAS" charset="0"/>
            </a:rPr>
            <a:t>Encouraging High Performance</a:t>
          </a:r>
          <a:endParaRPr lang="en-US" sz="2000" dirty="0">
            <a:solidFill>
              <a:schemeClr val="bg1"/>
            </a:solidFill>
            <a:latin typeface="Euphemia UCAS" charset="0"/>
            <a:ea typeface="Euphemia UCAS" charset="0"/>
            <a:cs typeface="Euphemia UCAS" charset="0"/>
          </a:endParaRPr>
        </a:p>
      </dgm:t>
    </dgm:pt>
    <dgm:pt modelId="{5C1B078F-7C9D-4402-9DA2-4FAFC41924CD}" type="parTrans" cxnId="{F380B124-A04C-4A90-B017-0552472A5430}">
      <dgm:prSet/>
      <dgm:spPr/>
      <dgm:t>
        <a:bodyPr/>
        <a:lstStyle/>
        <a:p>
          <a:endParaRPr lang="en-US">
            <a:latin typeface="Century Gothic"/>
            <a:cs typeface="Century Gothic"/>
          </a:endParaRPr>
        </a:p>
      </dgm:t>
    </dgm:pt>
    <dgm:pt modelId="{6931BF17-2D9D-4434-BE40-945C64F0F52B}" type="sibTrans" cxnId="{F380B124-A04C-4A90-B017-0552472A5430}">
      <dgm:prSet/>
      <dgm:spPr/>
      <dgm:t>
        <a:bodyPr/>
        <a:lstStyle/>
        <a:p>
          <a:endParaRPr lang="en-US">
            <a:latin typeface="Century Gothic"/>
            <a:cs typeface="Century Gothic"/>
          </a:endParaRPr>
        </a:p>
      </dgm:t>
    </dgm:pt>
    <dgm:pt modelId="{6FF39D56-5AC3-4486-852A-70195C512F67}">
      <dgm:prSet custT="1"/>
      <dgm:spPr>
        <a:solidFill>
          <a:srgbClr val="1A2744">
            <a:alpha val="58000"/>
          </a:srgbClr>
        </a:solidFill>
      </dgm:spPr>
      <dgm:t>
        <a:bodyPr/>
        <a:lstStyle/>
        <a:p>
          <a:r>
            <a:rPr lang="en-US" sz="2000" dirty="0" smtClean="0">
              <a:solidFill>
                <a:schemeClr val="bg1"/>
              </a:solidFill>
              <a:latin typeface="Euphemia UCAS" charset="0"/>
              <a:ea typeface="Euphemia UCAS" charset="0"/>
              <a:cs typeface="Euphemia UCAS" charset="0"/>
            </a:rPr>
            <a:t>Keeping the Team on Track &amp; Focused</a:t>
          </a:r>
          <a:endParaRPr lang="en-US" sz="2000" dirty="0">
            <a:solidFill>
              <a:schemeClr val="bg1"/>
            </a:solidFill>
            <a:latin typeface="Euphemia UCAS" charset="0"/>
            <a:ea typeface="Euphemia UCAS" charset="0"/>
            <a:cs typeface="Euphemia UCAS" charset="0"/>
          </a:endParaRPr>
        </a:p>
      </dgm:t>
    </dgm:pt>
    <dgm:pt modelId="{C32F4C99-6A2E-4F5E-A6D9-4479B0B8FB78}" type="parTrans" cxnId="{6FF541C9-94FC-4509-817E-59786B105247}">
      <dgm:prSet/>
      <dgm:spPr/>
      <dgm:t>
        <a:bodyPr/>
        <a:lstStyle/>
        <a:p>
          <a:endParaRPr lang="en-US">
            <a:latin typeface="Century Gothic"/>
            <a:cs typeface="Century Gothic"/>
          </a:endParaRPr>
        </a:p>
      </dgm:t>
    </dgm:pt>
    <dgm:pt modelId="{78B20DB4-9192-4A8F-8472-4852323DF56C}" type="sibTrans" cxnId="{6FF541C9-94FC-4509-817E-59786B105247}">
      <dgm:prSet/>
      <dgm:spPr/>
      <dgm:t>
        <a:bodyPr/>
        <a:lstStyle/>
        <a:p>
          <a:endParaRPr lang="en-US">
            <a:latin typeface="Century Gothic"/>
            <a:cs typeface="Century Gothic"/>
          </a:endParaRPr>
        </a:p>
      </dgm:t>
    </dgm:pt>
    <dgm:pt modelId="{58C01EB9-B740-472B-AA71-EEED4C8D0ED8}">
      <dgm:prSet phldrT="[Text]" custT="1"/>
      <dgm:spPr>
        <a:solidFill>
          <a:srgbClr val="1A2744">
            <a:alpha val="78000"/>
          </a:srgbClr>
        </a:solidFill>
      </dgm:spPr>
      <dgm:t>
        <a:bodyPr/>
        <a:lstStyle/>
        <a:p>
          <a:endParaRPr lang="en-US" sz="2000" dirty="0" smtClean="0">
            <a:solidFill>
              <a:schemeClr val="bg1"/>
            </a:solidFill>
            <a:latin typeface="Euphemia UCAS" charset="0"/>
            <a:ea typeface="Euphemia UCAS" charset="0"/>
            <a:cs typeface="Euphemia UCAS" charset="0"/>
          </a:endParaRPr>
        </a:p>
        <a:p>
          <a:r>
            <a:rPr lang="en-US" sz="2000" dirty="0" smtClean="0">
              <a:solidFill>
                <a:schemeClr val="bg1"/>
              </a:solidFill>
              <a:latin typeface="Euphemia UCAS" charset="0"/>
              <a:ea typeface="Euphemia UCAS" charset="0"/>
              <a:cs typeface="Euphemia UCAS" charset="0"/>
            </a:rPr>
            <a:t>Strong Foundation of Knowledge, Skills &amp; Abilities</a:t>
          </a:r>
        </a:p>
        <a:p>
          <a:endParaRPr lang="en-US" sz="2000" dirty="0">
            <a:solidFill>
              <a:schemeClr val="bg1"/>
            </a:solidFill>
            <a:latin typeface="Euphemia UCAS" charset="0"/>
            <a:ea typeface="Euphemia UCAS" charset="0"/>
            <a:cs typeface="Euphemia UCAS" charset="0"/>
          </a:endParaRPr>
        </a:p>
      </dgm:t>
    </dgm:pt>
    <dgm:pt modelId="{7333720A-6A44-44B0-A8AE-7586ED9F99B9}" type="sibTrans" cxnId="{004DB464-31E1-41E8-99C4-48DB6FC4250C}">
      <dgm:prSet/>
      <dgm:spPr/>
      <dgm:t>
        <a:bodyPr/>
        <a:lstStyle/>
        <a:p>
          <a:endParaRPr lang="en-US">
            <a:latin typeface="Century Gothic"/>
            <a:cs typeface="Century Gothic"/>
          </a:endParaRPr>
        </a:p>
      </dgm:t>
    </dgm:pt>
    <dgm:pt modelId="{6916A0A4-FF0E-4EFD-80C6-FCCE3CE42DBF}" type="parTrans" cxnId="{004DB464-31E1-41E8-99C4-48DB6FC4250C}">
      <dgm:prSet/>
      <dgm:spPr/>
      <dgm:t>
        <a:bodyPr/>
        <a:lstStyle/>
        <a:p>
          <a:endParaRPr lang="en-US">
            <a:latin typeface="Century Gothic"/>
            <a:cs typeface="Century Gothic"/>
          </a:endParaRPr>
        </a:p>
      </dgm:t>
    </dgm:pt>
    <dgm:pt modelId="{4A9BA464-13C3-443C-A174-94A2F2642A24}" type="pres">
      <dgm:prSet presAssocID="{B30D1B9A-5875-4DC2-9659-A5BD492ABA17}" presName="Name0" presStyleCnt="0">
        <dgm:presLayoutVars>
          <dgm:chMax val="7"/>
          <dgm:chPref val="7"/>
          <dgm:dir/>
        </dgm:presLayoutVars>
      </dgm:prSet>
      <dgm:spPr/>
      <dgm:t>
        <a:bodyPr/>
        <a:lstStyle/>
        <a:p>
          <a:endParaRPr lang="en-US"/>
        </a:p>
      </dgm:t>
    </dgm:pt>
    <dgm:pt modelId="{90990438-4BF8-4713-80E9-C096731B1580}" type="pres">
      <dgm:prSet presAssocID="{B30D1B9A-5875-4DC2-9659-A5BD492ABA17}" presName="Name1" presStyleCnt="0"/>
      <dgm:spPr/>
      <dgm:t>
        <a:bodyPr/>
        <a:lstStyle/>
        <a:p>
          <a:endParaRPr lang="en-US"/>
        </a:p>
      </dgm:t>
    </dgm:pt>
    <dgm:pt modelId="{67F993AA-C1F8-48E0-88DE-EFA88BF80202}" type="pres">
      <dgm:prSet presAssocID="{B30D1B9A-5875-4DC2-9659-A5BD492ABA17}" presName="cycle" presStyleCnt="0"/>
      <dgm:spPr/>
      <dgm:t>
        <a:bodyPr/>
        <a:lstStyle/>
        <a:p>
          <a:endParaRPr lang="en-US"/>
        </a:p>
      </dgm:t>
    </dgm:pt>
    <dgm:pt modelId="{AF96CE04-8420-4B80-A026-867A401F53B4}" type="pres">
      <dgm:prSet presAssocID="{B30D1B9A-5875-4DC2-9659-A5BD492ABA17}" presName="srcNode" presStyleLbl="node1" presStyleIdx="0" presStyleCnt="5"/>
      <dgm:spPr/>
      <dgm:t>
        <a:bodyPr/>
        <a:lstStyle/>
        <a:p>
          <a:endParaRPr lang="en-US"/>
        </a:p>
      </dgm:t>
    </dgm:pt>
    <dgm:pt modelId="{32391422-2F9F-41D4-A0EE-E28203912063}" type="pres">
      <dgm:prSet presAssocID="{B30D1B9A-5875-4DC2-9659-A5BD492ABA17}" presName="conn" presStyleLbl="parChTrans1D2" presStyleIdx="0" presStyleCnt="1"/>
      <dgm:spPr/>
      <dgm:t>
        <a:bodyPr/>
        <a:lstStyle/>
        <a:p>
          <a:endParaRPr lang="en-US"/>
        </a:p>
      </dgm:t>
    </dgm:pt>
    <dgm:pt modelId="{C7BB0B5C-9260-4924-A4E6-BB6E0494A69F}" type="pres">
      <dgm:prSet presAssocID="{B30D1B9A-5875-4DC2-9659-A5BD492ABA17}" presName="extraNode" presStyleLbl="node1" presStyleIdx="0" presStyleCnt="5"/>
      <dgm:spPr/>
      <dgm:t>
        <a:bodyPr/>
        <a:lstStyle/>
        <a:p>
          <a:endParaRPr lang="en-US"/>
        </a:p>
      </dgm:t>
    </dgm:pt>
    <dgm:pt modelId="{BE2DFCD5-5E40-4EE1-BDFF-8E2D8D9314EF}" type="pres">
      <dgm:prSet presAssocID="{B30D1B9A-5875-4DC2-9659-A5BD492ABA17}" presName="dstNode" presStyleLbl="node1" presStyleIdx="0" presStyleCnt="5"/>
      <dgm:spPr/>
      <dgm:t>
        <a:bodyPr/>
        <a:lstStyle/>
        <a:p>
          <a:endParaRPr lang="en-US"/>
        </a:p>
      </dgm:t>
    </dgm:pt>
    <dgm:pt modelId="{3B2ADC43-C401-437A-8E5D-5015929BA3AF}" type="pres">
      <dgm:prSet presAssocID="{319B8F5B-17B5-4FA5-AA7D-99228B8BB837}" presName="text_1" presStyleLbl="node1" presStyleIdx="0" presStyleCnt="5">
        <dgm:presLayoutVars>
          <dgm:bulletEnabled val="1"/>
        </dgm:presLayoutVars>
      </dgm:prSet>
      <dgm:spPr/>
      <dgm:t>
        <a:bodyPr/>
        <a:lstStyle/>
        <a:p>
          <a:endParaRPr lang="en-US"/>
        </a:p>
      </dgm:t>
    </dgm:pt>
    <dgm:pt modelId="{709B4E42-3748-4CA2-9443-3F77B30C6D79}" type="pres">
      <dgm:prSet presAssocID="{319B8F5B-17B5-4FA5-AA7D-99228B8BB837}" presName="accent_1" presStyleCnt="0"/>
      <dgm:spPr/>
      <dgm:t>
        <a:bodyPr/>
        <a:lstStyle/>
        <a:p>
          <a:endParaRPr lang="en-US"/>
        </a:p>
      </dgm:t>
    </dgm:pt>
    <dgm:pt modelId="{DC17ABE1-29B8-4ECF-9F6E-99B9F4B188CA}" type="pres">
      <dgm:prSet presAssocID="{319B8F5B-17B5-4FA5-AA7D-99228B8BB837}" presName="accentRepeatNode" presStyleLbl="solidFgAcc1" presStyleIdx="0" presStyleCnt="5"/>
      <dgm:spPr>
        <a:ln>
          <a:solidFill>
            <a:schemeClr val="tx1"/>
          </a:solidFill>
        </a:ln>
      </dgm:spPr>
      <dgm:t>
        <a:bodyPr/>
        <a:lstStyle/>
        <a:p>
          <a:endParaRPr lang="en-US"/>
        </a:p>
      </dgm:t>
    </dgm:pt>
    <dgm:pt modelId="{2952C035-026D-4CA7-B127-D3164A6D0D5D}" type="pres">
      <dgm:prSet presAssocID="{447A2459-F066-4E82-9212-20760DCB258F}" presName="text_2" presStyleLbl="node1" presStyleIdx="1" presStyleCnt="5">
        <dgm:presLayoutVars>
          <dgm:bulletEnabled val="1"/>
        </dgm:presLayoutVars>
      </dgm:prSet>
      <dgm:spPr/>
      <dgm:t>
        <a:bodyPr/>
        <a:lstStyle/>
        <a:p>
          <a:endParaRPr lang="en-US"/>
        </a:p>
      </dgm:t>
    </dgm:pt>
    <dgm:pt modelId="{9EC09A45-0516-463E-8D1A-513B589A37FB}" type="pres">
      <dgm:prSet presAssocID="{447A2459-F066-4E82-9212-20760DCB258F}" presName="accent_2" presStyleCnt="0"/>
      <dgm:spPr/>
      <dgm:t>
        <a:bodyPr/>
        <a:lstStyle/>
        <a:p>
          <a:endParaRPr lang="en-US"/>
        </a:p>
      </dgm:t>
    </dgm:pt>
    <dgm:pt modelId="{C3BADABF-CCDD-4288-B24D-443703ED2624}" type="pres">
      <dgm:prSet presAssocID="{447A2459-F066-4E82-9212-20760DCB258F}" presName="accentRepeatNode" presStyleLbl="solidFgAcc1" presStyleIdx="1" presStyleCnt="5"/>
      <dgm:spPr>
        <a:ln>
          <a:solidFill>
            <a:schemeClr val="tx1"/>
          </a:solidFill>
        </a:ln>
      </dgm:spPr>
      <dgm:t>
        <a:bodyPr/>
        <a:lstStyle/>
        <a:p>
          <a:endParaRPr lang="en-US"/>
        </a:p>
      </dgm:t>
    </dgm:pt>
    <dgm:pt modelId="{00C90B7D-B2A1-4E93-9FC2-BC1E7B6575EC}" type="pres">
      <dgm:prSet presAssocID="{58C01EB9-B740-472B-AA71-EEED4C8D0ED8}" presName="text_3" presStyleLbl="node1" presStyleIdx="2" presStyleCnt="5">
        <dgm:presLayoutVars>
          <dgm:bulletEnabled val="1"/>
        </dgm:presLayoutVars>
      </dgm:prSet>
      <dgm:spPr/>
      <dgm:t>
        <a:bodyPr/>
        <a:lstStyle/>
        <a:p>
          <a:endParaRPr lang="en-US"/>
        </a:p>
      </dgm:t>
    </dgm:pt>
    <dgm:pt modelId="{2EDB8E6C-61C4-432E-AAC4-1091B5C1D6BA}" type="pres">
      <dgm:prSet presAssocID="{58C01EB9-B740-472B-AA71-EEED4C8D0ED8}" presName="accent_3" presStyleCnt="0"/>
      <dgm:spPr/>
      <dgm:t>
        <a:bodyPr/>
        <a:lstStyle/>
        <a:p>
          <a:endParaRPr lang="en-US"/>
        </a:p>
      </dgm:t>
    </dgm:pt>
    <dgm:pt modelId="{4C0ABF85-8FC1-480B-8299-82EF0F1FD39E}" type="pres">
      <dgm:prSet presAssocID="{58C01EB9-B740-472B-AA71-EEED4C8D0ED8}" presName="accentRepeatNode" presStyleLbl="solidFgAcc1" presStyleIdx="2" presStyleCnt="5"/>
      <dgm:spPr>
        <a:ln>
          <a:solidFill>
            <a:schemeClr val="tx1"/>
          </a:solidFill>
        </a:ln>
      </dgm:spPr>
      <dgm:t>
        <a:bodyPr/>
        <a:lstStyle/>
        <a:p>
          <a:endParaRPr lang="en-US"/>
        </a:p>
      </dgm:t>
    </dgm:pt>
    <dgm:pt modelId="{7BBA11A7-41F6-441F-9476-410B80654712}" type="pres">
      <dgm:prSet presAssocID="{7A1C84B5-0F09-4B00-9D0D-8144E482A958}" presName="text_4" presStyleLbl="node1" presStyleIdx="3" presStyleCnt="5">
        <dgm:presLayoutVars>
          <dgm:bulletEnabled val="1"/>
        </dgm:presLayoutVars>
      </dgm:prSet>
      <dgm:spPr/>
      <dgm:t>
        <a:bodyPr/>
        <a:lstStyle/>
        <a:p>
          <a:endParaRPr lang="en-US"/>
        </a:p>
      </dgm:t>
    </dgm:pt>
    <dgm:pt modelId="{D1C1D1D7-2531-4AFB-BF30-E336D878561E}" type="pres">
      <dgm:prSet presAssocID="{7A1C84B5-0F09-4B00-9D0D-8144E482A958}" presName="accent_4" presStyleCnt="0"/>
      <dgm:spPr/>
      <dgm:t>
        <a:bodyPr/>
        <a:lstStyle/>
        <a:p>
          <a:endParaRPr lang="en-US"/>
        </a:p>
      </dgm:t>
    </dgm:pt>
    <dgm:pt modelId="{AD65FE57-D447-44B4-9FDE-2020E1B61A5C}" type="pres">
      <dgm:prSet presAssocID="{7A1C84B5-0F09-4B00-9D0D-8144E482A958}" presName="accentRepeatNode" presStyleLbl="solidFgAcc1" presStyleIdx="3" presStyleCnt="5"/>
      <dgm:spPr>
        <a:ln>
          <a:solidFill>
            <a:schemeClr val="tx1"/>
          </a:solidFill>
        </a:ln>
      </dgm:spPr>
      <dgm:t>
        <a:bodyPr/>
        <a:lstStyle/>
        <a:p>
          <a:endParaRPr lang="en-US"/>
        </a:p>
      </dgm:t>
    </dgm:pt>
    <dgm:pt modelId="{50653213-60B9-4806-A83C-4790790F99E4}" type="pres">
      <dgm:prSet presAssocID="{6FF39D56-5AC3-4486-852A-70195C512F67}" presName="text_5" presStyleLbl="node1" presStyleIdx="4" presStyleCnt="5">
        <dgm:presLayoutVars>
          <dgm:bulletEnabled val="1"/>
        </dgm:presLayoutVars>
      </dgm:prSet>
      <dgm:spPr/>
      <dgm:t>
        <a:bodyPr/>
        <a:lstStyle/>
        <a:p>
          <a:endParaRPr lang="en-US"/>
        </a:p>
      </dgm:t>
    </dgm:pt>
    <dgm:pt modelId="{60AB5EFE-572B-47FB-963B-0709EB9BF138}" type="pres">
      <dgm:prSet presAssocID="{6FF39D56-5AC3-4486-852A-70195C512F67}" presName="accent_5" presStyleCnt="0"/>
      <dgm:spPr/>
      <dgm:t>
        <a:bodyPr/>
        <a:lstStyle/>
        <a:p>
          <a:endParaRPr lang="en-US"/>
        </a:p>
      </dgm:t>
    </dgm:pt>
    <dgm:pt modelId="{0F92D2DF-AE51-441D-881D-4B24C79AD593}" type="pres">
      <dgm:prSet presAssocID="{6FF39D56-5AC3-4486-852A-70195C512F67}" presName="accentRepeatNode" presStyleLbl="solidFgAcc1" presStyleIdx="4" presStyleCnt="5"/>
      <dgm:spPr>
        <a:ln>
          <a:solidFill>
            <a:schemeClr val="tx1"/>
          </a:solidFill>
        </a:ln>
      </dgm:spPr>
      <dgm:t>
        <a:bodyPr/>
        <a:lstStyle/>
        <a:p>
          <a:endParaRPr lang="en-US"/>
        </a:p>
      </dgm:t>
    </dgm:pt>
  </dgm:ptLst>
  <dgm:cxnLst>
    <dgm:cxn modelId="{18D86A00-BEA4-7E46-BD6C-462129591523}" type="presOf" srcId="{7B9A5692-198B-415B-99A3-329E3592FE09}" destId="{32391422-2F9F-41D4-A0EE-E28203912063}" srcOrd="0" destOrd="0" presId="urn:microsoft.com/office/officeart/2008/layout/VerticalCurvedList"/>
    <dgm:cxn modelId="{004DB464-31E1-41E8-99C4-48DB6FC4250C}" srcId="{B30D1B9A-5875-4DC2-9659-A5BD492ABA17}" destId="{58C01EB9-B740-472B-AA71-EEED4C8D0ED8}" srcOrd="2" destOrd="0" parTransId="{6916A0A4-FF0E-4EFD-80C6-FCCE3CE42DBF}" sibTransId="{7333720A-6A44-44B0-A8AE-7586ED9F99B9}"/>
    <dgm:cxn modelId="{7CCEB208-CDC3-6744-A097-F0CCF385B166}" type="presOf" srcId="{58C01EB9-B740-472B-AA71-EEED4C8D0ED8}" destId="{00C90B7D-B2A1-4E93-9FC2-BC1E7B6575EC}" srcOrd="0" destOrd="0" presId="urn:microsoft.com/office/officeart/2008/layout/VerticalCurvedList"/>
    <dgm:cxn modelId="{90263CA4-4ACB-1E41-B850-D4DA3F5FD383}" type="presOf" srcId="{447A2459-F066-4E82-9212-20760DCB258F}" destId="{2952C035-026D-4CA7-B127-D3164A6D0D5D}" srcOrd="0" destOrd="0" presId="urn:microsoft.com/office/officeart/2008/layout/VerticalCurvedList"/>
    <dgm:cxn modelId="{F08CCDE6-200A-48E5-8E99-F447168331DA}" srcId="{B30D1B9A-5875-4DC2-9659-A5BD492ABA17}" destId="{319B8F5B-17B5-4FA5-AA7D-99228B8BB837}" srcOrd="0" destOrd="0" parTransId="{CF0A05A4-7A53-4F06-BB83-3A6A0E8A54A8}" sibTransId="{7B9A5692-198B-415B-99A3-329E3592FE09}"/>
    <dgm:cxn modelId="{6FF541C9-94FC-4509-817E-59786B105247}" srcId="{B30D1B9A-5875-4DC2-9659-A5BD492ABA17}" destId="{6FF39D56-5AC3-4486-852A-70195C512F67}" srcOrd="4" destOrd="0" parTransId="{C32F4C99-6A2E-4F5E-A6D9-4479B0B8FB78}" sibTransId="{78B20DB4-9192-4A8F-8472-4852323DF56C}"/>
    <dgm:cxn modelId="{58CC04D1-62B6-3340-A320-FFA4988C92D2}" type="presOf" srcId="{7A1C84B5-0F09-4B00-9D0D-8144E482A958}" destId="{7BBA11A7-41F6-441F-9476-410B80654712}" srcOrd="0" destOrd="0" presId="urn:microsoft.com/office/officeart/2008/layout/VerticalCurvedList"/>
    <dgm:cxn modelId="{0D46587F-4835-4C46-9DE2-2AC9B70A428F}" type="presOf" srcId="{B30D1B9A-5875-4DC2-9659-A5BD492ABA17}" destId="{4A9BA464-13C3-443C-A174-94A2F2642A24}" srcOrd="0" destOrd="0" presId="urn:microsoft.com/office/officeart/2008/layout/VerticalCurvedList"/>
    <dgm:cxn modelId="{94E106F3-98E0-5741-BF11-57BC59995ACA}" type="presOf" srcId="{6FF39D56-5AC3-4486-852A-70195C512F67}" destId="{50653213-60B9-4806-A83C-4790790F99E4}" srcOrd="0" destOrd="0" presId="urn:microsoft.com/office/officeart/2008/layout/VerticalCurvedList"/>
    <dgm:cxn modelId="{F380B124-A04C-4A90-B017-0552472A5430}" srcId="{B30D1B9A-5875-4DC2-9659-A5BD492ABA17}" destId="{7A1C84B5-0F09-4B00-9D0D-8144E482A958}" srcOrd="3" destOrd="0" parTransId="{5C1B078F-7C9D-4402-9DA2-4FAFC41924CD}" sibTransId="{6931BF17-2D9D-4434-BE40-945C64F0F52B}"/>
    <dgm:cxn modelId="{1A4812BA-99A6-BC40-9E26-099B78FCB47D}" type="presOf" srcId="{319B8F5B-17B5-4FA5-AA7D-99228B8BB837}" destId="{3B2ADC43-C401-437A-8E5D-5015929BA3AF}" srcOrd="0" destOrd="0" presId="urn:microsoft.com/office/officeart/2008/layout/VerticalCurvedList"/>
    <dgm:cxn modelId="{7C6759DF-0DBB-485C-B307-2A458A9E7F20}" srcId="{B30D1B9A-5875-4DC2-9659-A5BD492ABA17}" destId="{447A2459-F066-4E82-9212-20760DCB258F}" srcOrd="1" destOrd="0" parTransId="{C2C73CAD-6212-427C-BCF9-F614013FF2F6}" sibTransId="{B1822ADE-D8F2-4A0B-B855-DB6AA92A4EBF}"/>
    <dgm:cxn modelId="{7BA574DC-0BC5-824B-9672-2CEF7BB2952A}" type="presParOf" srcId="{4A9BA464-13C3-443C-A174-94A2F2642A24}" destId="{90990438-4BF8-4713-80E9-C096731B1580}" srcOrd="0" destOrd="0" presId="urn:microsoft.com/office/officeart/2008/layout/VerticalCurvedList"/>
    <dgm:cxn modelId="{20E76EA6-FDBD-4C4D-8135-D1333DC431AE}" type="presParOf" srcId="{90990438-4BF8-4713-80E9-C096731B1580}" destId="{67F993AA-C1F8-48E0-88DE-EFA88BF80202}" srcOrd="0" destOrd="0" presId="urn:microsoft.com/office/officeart/2008/layout/VerticalCurvedList"/>
    <dgm:cxn modelId="{C1473D4E-0992-7F42-9297-393A67FD2DA2}" type="presParOf" srcId="{67F993AA-C1F8-48E0-88DE-EFA88BF80202}" destId="{AF96CE04-8420-4B80-A026-867A401F53B4}" srcOrd="0" destOrd="0" presId="urn:microsoft.com/office/officeart/2008/layout/VerticalCurvedList"/>
    <dgm:cxn modelId="{8CA27945-B0AC-584A-B08F-48C0DE422B93}" type="presParOf" srcId="{67F993AA-C1F8-48E0-88DE-EFA88BF80202}" destId="{32391422-2F9F-41D4-A0EE-E28203912063}" srcOrd="1" destOrd="0" presId="urn:microsoft.com/office/officeart/2008/layout/VerticalCurvedList"/>
    <dgm:cxn modelId="{2987ED50-535E-1A4F-BD6E-A759C6162860}" type="presParOf" srcId="{67F993AA-C1F8-48E0-88DE-EFA88BF80202}" destId="{C7BB0B5C-9260-4924-A4E6-BB6E0494A69F}" srcOrd="2" destOrd="0" presId="urn:microsoft.com/office/officeart/2008/layout/VerticalCurvedList"/>
    <dgm:cxn modelId="{02487FEE-A759-7A45-94CF-F56D9B015C93}" type="presParOf" srcId="{67F993AA-C1F8-48E0-88DE-EFA88BF80202}" destId="{BE2DFCD5-5E40-4EE1-BDFF-8E2D8D9314EF}" srcOrd="3" destOrd="0" presId="urn:microsoft.com/office/officeart/2008/layout/VerticalCurvedList"/>
    <dgm:cxn modelId="{C1911C03-68F5-9741-A165-3AC9025C54A9}" type="presParOf" srcId="{90990438-4BF8-4713-80E9-C096731B1580}" destId="{3B2ADC43-C401-437A-8E5D-5015929BA3AF}" srcOrd="1" destOrd="0" presId="urn:microsoft.com/office/officeart/2008/layout/VerticalCurvedList"/>
    <dgm:cxn modelId="{BAD5DCB6-45F7-D848-853A-A72F620AC218}" type="presParOf" srcId="{90990438-4BF8-4713-80E9-C096731B1580}" destId="{709B4E42-3748-4CA2-9443-3F77B30C6D79}" srcOrd="2" destOrd="0" presId="urn:microsoft.com/office/officeart/2008/layout/VerticalCurvedList"/>
    <dgm:cxn modelId="{E8337F13-26BD-924D-BC24-8D6C81DB0BBE}" type="presParOf" srcId="{709B4E42-3748-4CA2-9443-3F77B30C6D79}" destId="{DC17ABE1-29B8-4ECF-9F6E-99B9F4B188CA}" srcOrd="0" destOrd="0" presId="urn:microsoft.com/office/officeart/2008/layout/VerticalCurvedList"/>
    <dgm:cxn modelId="{34D23A29-A1B0-5E4F-9B78-B98B903F183C}" type="presParOf" srcId="{90990438-4BF8-4713-80E9-C096731B1580}" destId="{2952C035-026D-4CA7-B127-D3164A6D0D5D}" srcOrd="3" destOrd="0" presId="urn:microsoft.com/office/officeart/2008/layout/VerticalCurvedList"/>
    <dgm:cxn modelId="{E2B05798-83F5-9F47-9B3A-A9669C845BB1}" type="presParOf" srcId="{90990438-4BF8-4713-80E9-C096731B1580}" destId="{9EC09A45-0516-463E-8D1A-513B589A37FB}" srcOrd="4" destOrd="0" presId="urn:microsoft.com/office/officeart/2008/layout/VerticalCurvedList"/>
    <dgm:cxn modelId="{CEBB1D0A-CA43-C64A-B8F1-32E31362F37A}" type="presParOf" srcId="{9EC09A45-0516-463E-8D1A-513B589A37FB}" destId="{C3BADABF-CCDD-4288-B24D-443703ED2624}" srcOrd="0" destOrd="0" presId="urn:microsoft.com/office/officeart/2008/layout/VerticalCurvedList"/>
    <dgm:cxn modelId="{36CDDD95-3664-2241-BE83-9DCE0A53CB13}" type="presParOf" srcId="{90990438-4BF8-4713-80E9-C096731B1580}" destId="{00C90B7D-B2A1-4E93-9FC2-BC1E7B6575EC}" srcOrd="5" destOrd="0" presId="urn:microsoft.com/office/officeart/2008/layout/VerticalCurvedList"/>
    <dgm:cxn modelId="{2A55EE5F-76D3-1144-837B-D29DAFAF91CE}" type="presParOf" srcId="{90990438-4BF8-4713-80E9-C096731B1580}" destId="{2EDB8E6C-61C4-432E-AAC4-1091B5C1D6BA}" srcOrd="6" destOrd="0" presId="urn:microsoft.com/office/officeart/2008/layout/VerticalCurvedList"/>
    <dgm:cxn modelId="{12B37BA8-D05D-2046-8D37-1E0289F842FB}" type="presParOf" srcId="{2EDB8E6C-61C4-432E-AAC4-1091B5C1D6BA}" destId="{4C0ABF85-8FC1-480B-8299-82EF0F1FD39E}" srcOrd="0" destOrd="0" presId="urn:microsoft.com/office/officeart/2008/layout/VerticalCurvedList"/>
    <dgm:cxn modelId="{8749BD55-3CF4-294E-93F2-5101F879A642}" type="presParOf" srcId="{90990438-4BF8-4713-80E9-C096731B1580}" destId="{7BBA11A7-41F6-441F-9476-410B80654712}" srcOrd="7" destOrd="0" presId="urn:microsoft.com/office/officeart/2008/layout/VerticalCurvedList"/>
    <dgm:cxn modelId="{077D37C7-395D-764C-98DD-19223AB5D2A5}" type="presParOf" srcId="{90990438-4BF8-4713-80E9-C096731B1580}" destId="{D1C1D1D7-2531-4AFB-BF30-E336D878561E}" srcOrd="8" destOrd="0" presId="urn:microsoft.com/office/officeart/2008/layout/VerticalCurvedList"/>
    <dgm:cxn modelId="{03D75139-20E7-FE48-827B-D76860F760E1}" type="presParOf" srcId="{D1C1D1D7-2531-4AFB-BF30-E336D878561E}" destId="{AD65FE57-D447-44B4-9FDE-2020E1B61A5C}" srcOrd="0" destOrd="0" presId="urn:microsoft.com/office/officeart/2008/layout/VerticalCurvedList"/>
    <dgm:cxn modelId="{209FB9D1-813B-094A-8211-4944B8C55671}" type="presParOf" srcId="{90990438-4BF8-4713-80E9-C096731B1580}" destId="{50653213-60B9-4806-A83C-4790790F99E4}" srcOrd="9" destOrd="0" presId="urn:microsoft.com/office/officeart/2008/layout/VerticalCurvedList"/>
    <dgm:cxn modelId="{6B2A5676-2A43-2D40-AF5C-E614A59E7B9E}" type="presParOf" srcId="{90990438-4BF8-4713-80E9-C096731B1580}" destId="{60AB5EFE-572B-47FB-963B-0709EB9BF138}" srcOrd="10" destOrd="0" presId="urn:microsoft.com/office/officeart/2008/layout/VerticalCurvedList"/>
    <dgm:cxn modelId="{0861078C-91AB-BE4C-BA31-30930F1C11DC}" type="presParOf" srcId="{60AB5EFE-572B-47FB-963B-0709EB9BF138}" destId="{0F92D2DF-AE51-441D-881D-4B24C79AD593}"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391422-2F9F-41D4-A0EE-E28203912063}">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tx1">
              <a:lumMod val="50000"/>
              <a:lumOff val="50000"/>
            </a:schemeClr>
          </a:solidFill>
          <a:prstDash val="solid"/>
        </a:ln>
        <a:effectLst/>
      </dsp:spPr>
      <dsp:style>
        <a:lnRef idx="2">
          <a:scrgbClr r="0" g="0" b="0"/>
        </a:lnRef>
        <a:fillRef idx="0">
          <a:scrgbClr r="0" g="0" b="0"/>
        </a:fillRef>
        <a:effectRef idx="0">
          <a:scrgbClr r="0" g="0" b="0"/>
        </a:effectRef>
        <a:fontRef idx="minor"/>
      </dsp:style>
    </dsp:sp>
    <dsp:sp modelId="{3B2ADC43-C401-437A-8E5D-5015929BA3AF}">
      <dsp:nvSpPr>
        <dsp:cNvPr id="0" name=""/>
        <dsp:cNvSpPr/>
      </dsp:nvSpPr>
      <dsp:spPr>
        <a:xfrm>
          <a:off x="384538" y="253918"/>
          <a:ext cx="7561275" cy="508162"/>
        </a:xfrm>
        <a:prstGeom prst="rect">
          <a:avLst/>
        </a:prstGeom>
        <a:solidFill>
          <a:srgbClr val="1A2744">
            <a:alpha val="99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50800" rIns="50800" bIns="50800" numCol="1" spcCol="1270" anchor="ctr" anchorCtr="0">
          <a:noAutofit/>
        </a:bodyPr>
        <a:lstStyle/>
        <a:p>
          <a:pPr lvl="0" algn="l" defTabSz="889000">
            <a:lnSpc>
              <a:spcPct val="90000"/>
            </a:lnSpc>
            <a:spcBef>
              <a:spcPct val="0"/>
            </a:spcBef>
            <a:spcAft>
              <a:spcPct val="35000"/>
            </a:spcAft>
          </a:pPr>
          <a:r>
            <a:rPr lang="en-US" sz="2000" kern="1200" dirty="0" smtClean="0">
              <a:solidFill>
                <a:schemeClr val="bg1"/>
              </a:solidFill>
              <a:latin typeface="Euphemia UCAS" charset="0"/>
              <a:ea typeface="Euphemia UCAS" charset="0"/>
              <a:cs typeface="Euphemia UCAS" charset="0"/>
            </a:rPr>
            <a:t>Commitment to the Team’s Work</a:t>
          </a:r>
          <a:endParaRPr lang="en-US" sz="2000" kern="1200" dirty="0">
            <a:solidFill>
              <a:schemeClr val="bg1"/>
            </a:solidFill>
            <a:latin typeface="Euphemia UCAS" charset="0"/>
            <a:ea typeface="Euphemia UCAS" charset="0"/>
            <a:cs typeface="Euphemia UCAS" charset="0"/>
          </a:endParaRPr>
        </a:p>
      </dsp:txBody>
      <dsp:txXfrm>
        <a:off x="384538" y="253918"/>
        <a:ext cx="7561275" cy="508162"/>
      </dsp:txXfrm>
    </dsp:sp>
    <dsp:sp modelId="{DC17ABE1-29B8-4ECF-9F6E-99B9F4B188CA}">
      <dsp:nvSpPr>
        <dsp:cNvPr id="0" name=""/>
        <dsp:cNvSpPr/>
      </dsp:nvSpPr>
      <dsp:spPr>
        <a:xfrm>
          <a:off x="66936" y="190398"/>
          <a:ext cx="635203" cy="635203"/>
        </a:xfrm>
        <a:prstGeom prst="ellipse">
          <a:avLst/>
        </a:prstGeom>
        <a:solidFill>
          <a:schemeClr val="l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2952C035-026D-4CA7-B127-D3164A6D0D5D}">
      <dsp:nvSpPr>
        <dsp:cNvPr id="0" name=""/>
        <dsp:cNvSpPr/>
      </dsp:nvSpPr>
      <dsp:spPr>
        <a:xfrm>
          <a:off x="748672" y="1015918"/>
          <a:ext cx="7197140" cy="508162"/>
        </a:xfrm>
        <a:prstGeom prst="rect">
          <a:avLst/>
        </a:prstGeom>
        <a:solidFill>
          <a:srgbClr val="1A2744">
            <a:alpha val="88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50800" rIns="50800" bIns="50800" numCol="1" spcCol="1270" anchor="ctr" anchorCtr="0">
          <a:noAutofit/>
        </a:bodyPr>
        <a:lstStyle/>
        <a:p>
          <a:pPr lvl="0" algn="l" defTabSz="889000">
            <a:lnSpc>
              <a:spcPct val="90000"/>
            </a:lnSpc>
            <a:spcBef>
              <a:spcPct val="0"/>
            </a:spcBef>
            <a:spcAft>
              <a:spcPct val="35000"/>
            </a:spcAft>
          </a:pPr>
          <a:r>
            <a:rPr lang="en-US" sz="2000" kern="1200" dirty="0" smtClean="0">
              <a:solidFill>
                <a:schemeClr val="bg1"/>
              </a:solidFill>
              <a:latin typeface="Euphemia UCAS" charset="0"/>
              <a:ea typeface="Euphemia UCAS" charset="0"/>
              <a:cs typeface="Euphemia UCAS" charset="0"/>
            </a:rPr>
            <a:t>Communicating with Teammates</a:t>
          </a:r>
          <a:endParaRPr lang="en-US" sz="2000" kern="1200" dirty="0">
            <a:solidFill>
              <a:schemeClr val="bg1"/>
            </a:solidFill>
            <a:latin typeface="Euphemia UCAS" charset="0"/>
            <a:ea typeface="Euphemia UCAS" charset="0"/>
            <a:cs typeface="Euphemia UCAS" charset="0"/>
          </a:endParaRPr>
        </a:p>
      </dsp:txBody>
      <dsp:txXfrm>
        <a:off x="748672" y="1015918"/>
        <a:ext cx="7197140" cy="508162"/>
      </dsp:txXfrm>
    </dsp:sp>
    <dsp:sp modelId="{C3BADABF-CCDD-4288-B24D-443703ED2624}">
      <dsp:nvSpPr>
        <dsp:cNvPr id="0" name=""/>
        <dsp:cNvSpPr/>
      </dsp:nvSpPr>
      <dsp:spPr>
        <a:xfrm>
          <a:off x="431071" y="952398"/>
          <a:ext cx="635203" cy="635203"/>
        </a:xfrm>
        <a:prstGeom prst="ellipse">
          <a:avLst/>
        </a:prstGeom>
        <a:solidFill>
          <a:schemeClr val="l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00C90B7D-B2A1-4E93-9FC2-BC1E7B6575EC}">
      <dsp:nvSpPr>
        <dsp:cNvPr id="0" name=""/>
        <dsp:cNvSpPr/>
      </dsp:nvSpPr>
      <dsp:spPr>
        <a:xfrm>
          <a:off x="860432" y="1777918"/>
          <a:ext cx="7085380" cy="508162"/>
        </a:xfrm>
        <a:prstGeom prst="rect">
          <a:avLst/>
        </a:prstGeom>
        <a:solidFill>
          <a:srgbClr val="1A2744">
            <a:alpha val="78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50800" rIns="50800" bIns="50800" numCol="1" spcCol="1270" anchor="ctr" anchorCtr="0">
          <a:noAutofit/>
        </a:bodyPr>
        <a:lstStyle/>
        <a:p>
          <a:pPr lvl="0" algn="l" defTabSz="889000">
            <a:lnSpc>
              <a:spcPct val="90000"/>
            </a:lnSpc>
            <a:spcBef>
              <a:spcPct val="0"/>
            </a:spcBef>
            <a:spcAft>
              <a:spcPct val="35000"/>
            </a:spcAft>
          </a:pPr>
          <a:endParaRPr lang="en-US" sz="2000" kern="1200" dirty="0" smtClean="0">
            <a:solidFill>
              <a:schemeClr val="bg1"/>
            </a:solidFill>
            <a:latin typeface="Euphemia UCAS" charset="0"/>
            <a:ea typeface="Euphemia UCAS" charset="0"/>
            <a:cs typeface="Euphemia UCAS" charset="0"/>
          </a:endParaRPr>
        </a:p>
        <a:p>
          <a:pPr lvl="0" algn="l" defTabSz="889000">
            <a:lnSpc>
              <a:spcPct val="90000"/>
            </a:lnSpc>
            <a:spcBef>
              <a:spcPct val="0"/>
            </a:spcBef>
            <a:spcAft>
              <a:spcPct val="35000"/>
            </a:spcAft>
          </a:pPr>
          <a:r>
            <a:rPr lang="en-US" sz="2000" kern="1200" dirty="0" smtClean="0">
              <a:solidFill>
                <a:schemeClr val="bg1"/>
              </a:solidFill>
              <a:latin typeface="Euphemia UCAS" charset="0"/>
              <a:ea typeface="Euphemia UCAS" charset="0"/>
              <a:cs typeface="Euphemia UCAS" charset="0"/>
            </a:rPr>
            <a:t>Strong Foundation of Knowledge, Skills &amp; Abilities</a:t>
          </a:r>
        </a:p>
        <a:p>
          <a:pPr lvl="0" algn="l" defTabSz="889000">
            <a:lnSpc>
              <a:spcPct val="90000"/>
            </a:lnSpc>
            <a:spcBef>
              <a:spcPct val="0"/>
            </a:spcBef>
            <a:spcAft>
              <a:spcPct val="35000"/>
            </a:spcAft>
          </a:pPr>
          <a:endParaRPr lang="en-US" sz="2000" kern="1200" dirty="0">
            <a:solidFill>
              <a:schemeClr val="bg1"/>
            </a:solidFill>
            <a:latin typeface="Euphemia UCAS" charset="0"/>
            <a:ea typeface="Euphemia UCAS" charset="0"/>
            <a:cs typeface="Euphemia UCAS" charset="0"/>
          </a:endParaRPr>
        </a:p>
      </dsp:txBody>
      <dsp:txXfrm>
        <a:off x="860432" y="1777918"/>
        <a:ext cx="7085380" cy="508162"/>
      </dsp:txXfrm>
    </dsp:sp>
    <dsp:sp modelId="{4C0ABF85-8FC1-480B-8299-82EF0F1FD39E}">
      <dsp:nvSpPr>
        <dsp:cNvPr id="0" name=""/>
        <dsp:cNvSpPr/>
      </dsp:nvSpPr>
      <dsp:spPr>
        <a:xfrm>
          <a:off x="542831" y="1714398"/>
          <a:ext cx="635203" cy="635203"/>
        </a:xfrm>
        <a:prstGeom prst="ellipse">
          <a:avLst/>
        </a:prstGeom>
        <a:solidFill>
          <a:schemeClr val="l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7BBA11A7-41F6-441F-9476-410B80654712}">
      <dsp:nvSpPr>
        <dsp:cNvPr id="0" name=""/>
        <dsp:cNvSpPr/>
      </dsp:nvSpPr>
      <dsp:spPr>
        <a:xfrm>
          <a:off x="748672" y="2539918"/>
          <a:ext cx="7197140" cy="508162"/>
        </a:xfrm>
        <a:prstGeom prst="rect">
          <a:avLst/>
        </a:prstGeom>
        <a:solidFill>
          <a:srgbClr val="1A2744">
            <a:alpha val="68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50800" rIns="50800" bIns="50800" numCol="1" spcCol="1270" anchor="ctr" anchorCtr="0">
          <a:noAutofit/>
        </a:bodyPr>
        <a:lstStyle/>
        <a:p>
          <a:pPr lvl="0" algn="l" defTabSz="889000">
            <a:lnSpc>
              <a:spcPct val="90000"/>
            </a:lnSpc>
            <a:spcBef>
              <a:spcPct val="0"/>
            </a:spcBef>
            <a:spcAft>
              <a:spcPct val="35000"/>
            </a:spcAft>
          </a:pPr>
          <a:r>
            <a:rPr lang="en-US" sz="2000" kern="1200" smtClean="0">
              <a:solidFill>
                <a:schemeClr val="bg1"/>
              </a:solidFill>
              <a:latin typeface="Euphemia UCAS" charset="0"/>
              <a:ea typeface="Euphemia UCAS" charset="0"/>
              <a:cs typeface="Euphemia UCAS" charset="0"/>
            </a:rPr>
            <a:t>Encouraging High Performance</a:t>
          </a:r>
          <a:endParaRPr lang="en-US" sz="2000" kern="1200" dirty="0">
            <a:solidFill>
              <a:schemeClr val="bg1"/>
            </a:solidFill>
            <a:latin typeface="Euphemia UCAS" charset="0"/>
            <a:ea typeface="Euphemia UCAS" charset="0"/>
            <a:cs typeface="Euphemia UCAS" charset="0"/>
          </a:endParaRPr>
        </a:p>
      </dsp:txBody>
      <dsp:txXfrm>
        <a:off x="748672" y="2539918"/>
        <a:ext cx="7197140" cy="508162"/>
      </dsp:txXfrm>
    </dsp:sp>
    <dsp:sp modelId="{AD65FE57-D447-44B4-9FDE-2020E1B61A5C}">
      <dsp:nvSpPr>
        <dsp:cNvPr id="0" name=""/>
        <dsp:cNvSpPr/>
      </dsp:nvSpPr>
      <dsp:spPr>
        <a:xfrm>
          <a:off x="431071" y="2476398"/>
          <a:ext cx="635203" cy="635203"/>
        </a:xfrm>
        <a:prstGeom prst="ellipse">
          <a:avLst/>
        </a:prstGeom>
        <a:solidFill>
          <a:schemeClr val="l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50653213-60B9-4806-A83C-4790790F99E4}">
      <dsp:nvSpPr>
        <dsp:cNvPr id="0" name=""/>
        <dsp:cNvSpPr/>
      </dsp:nvSpPr>
      <dsp:spPr>
        <a:xfrm>
          <a:off x="384538" y="3301918"/>
          <a:ext cx="7561275" cy="508162"/>
        </a:xfrm>
        <a:prstGeom prst="rect">
          <a:avLst/>
        </a:prstGeom>
        <a:solidFill>
          <a:srgbClr val="1A2744">
            <a:alpha val="58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3354" tIns="50800" rIns="50800" bIns="50800" numCol="1" spcCol="1270" anchor="ctr" anchorCtr="0">
          <a:noAutofit/>
        </a:bodyPr>
        <a:lstStyle/>
        <a:p>
          <a:pPr lvl="0" algn="l" defTabSz="889000">
            <a:lnSpc>
              <a:spcPct val="90000"/>
            </a:lnSpc>
            <a:spcBef>
              <a:spcPct val="0"/>
            </a:spcBef>
            <a:spcAft>
              <a:spcPct val="35000"/>
            </a:spcAft>
          </a:pPr>
          <a:r>
            <a:rPr lang="en-US" sz="2000" kern="1200" dirty="0" smtClean="0">
              <a:solidFill>
                <a:schemeClr val="bg1"/>
              </a:solidFill>
              <a:latin typeface="Euphemia UCAS" charset="0"/>
              <a:ea typeface="Euphemia UCAS" charset="0"/>
              <a:cs typeface="Euphemia UCAS" charset="0"/>
            </a:rPr>
            <a:t>Keeping the Team on Track &amp; Focused</a:t>
          </a:r>
          <a:endParaRPr lang="en-US" sz="2000" kern="1200" dirty="0">
            <a:solidFill>
              <a:schemeClr val="bg1"/>
            </a:solidFill>
            <a:latin typeface="Euphemia UCAS" charset="0"/>
            <a:ea typeface="Euphemia UCAS" charset="0"/>
            <a:cs typeface="Euphemia UCAS" charset="0"/>
          </a:endParaRPr>
        </a:p>
      </dsp:txBody>
      <dsp:txXfrm>
        <a:off x="384538" y="3301918"/>
        <a:ext cx="7561275" cy="508162"/>
      </dsp:txXfrm>
    </dsp:sp>
    <dsp:sp modelId="{0F92D2DF-AE51-441D-881D-4B24C79AD593}">
      <dsp:nvSpPr>
        <dsp:cNvPr id="0" name=""/>
        <dsp:cNvSpPr/>
      </dsp:nvSpPr>
      <dsp:spPr>
        <a:xfrm>
          <a:off x="66936" y="3238398"/>
          <a:ext cx="635203" cy="635203"/>
        </a:xfrm>
        <a:prstGeom prst="ellipse">
          <a:avLst/>
        </a:prstGeom>
        <a:solidFill>
          <a:schemeClr val="l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BEFB82-D5FD-3B48-98BC-2185CE3E65AB}" type="datetimeFigureOut">
              <a:rPr lang="en-US" smtClean="0"/>
              <a:t>17-02-28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F3E742-B202-9443-8FBA-CFD144C941A4}" type="slidenum">
              <a:rPr lang="en-US" smtClean="0"/>
              <a:t>‹#›</a:t>
            </a:fld>
            <a:endParaRPr lang="en-US"/>
          </a:p>
        </p:txBody>
      </p:sp>
    </p:spTree>
    <p:extLst>
      <p:ext uri="{BB962C8B-B14F-4D97-AF65-F5344CB8AC3E}">
        <p14:creationId xmlns:p14="http://schemas.microsoft.com/office/powerpoint/2010/main" val="203936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Hi Everyone, my name is Genevieve and I am a 2</a:t>
            </a:r>
            <a:r>
              <a:rPr lang="en-CA" baseline="30000" dirty="0" smtClean="0"/>
              <a:t>nd</a:t>
            </a:r>
            <a:r>
              <a:rPr lang="en-CA" dirty="0" smtClean="0"/>
              <a:t> year master’s student from the individual</a:t>
            </a:r>
            <a:r>
              <a:rPr lang="en-CA" baseline="0" dirty="0" smtClean="0"/>
              <a:t> and team performance lab.</a:t>
            </a:r>
          </a:p>
          <a:p>
            <a:r>
              <a:rPr lang="en-CA" baseline="0" dirty="0" smtClean="0"/>
              <a:t>Today I am going to be delivering one of two workshops on assessing and developing your teamwork skills.</a:t>
            </a:r>
            <a:endParaRPr lang="en-CA" dirty="0"/>
          </a:p>
        </p:txBody>
      </p:sp>
      <p:sp>
        <p:nvSpPr>
          <p:cNvPr id="4" name="Slide Number Placeholder 3"/>
          <p:cNvSpPr>
            <a:spLocks noGrp="1"/>
          </p:cNvSpPr>
          <p:nvPr>
            <p:ph type="sldNum" sz="quarter" idx="10"/>
          </p:nvPr>
        </p:nvSpPr>
        <p:spPr/>
        <p:txBody>
          <a:bodyPr/>
          <a:lstStyle/>
          <a:p>
            <a:fld id="{B7F3E742-B202-9443-8FBA-CFD144C941A4}" type="slidenum">
              <a:rPr lang="en-US" smtClean="0"/>
              <a:t>1</a:t>
            </a:fld>
            <a:endParaRPr lang="en-US"/>
          </a:p>
        </p:txBody>
      </p:sp>
    </p:spTree>
    <p:extLst>
      <p:ext uri="{BB962C8B-B14F-4D97-AF65-F5344CB8AC3E}">
        <p14:creationId xmlns:p14="http://schemas.microsoft.com/office/powerpoint/2010/main" val="1994166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EFC314A6-C4AE-6F4E-911E-2452E553DA95}" type="slidenum">
              <a:rPr lang="en-US" smtClean="0"/>
              <a:t>2</a:t>
            </a:fld>
            <a:endParaRPr lang="en-US"/>
          </a:p>
        </p:txBody>
      </p:sp>
    </p:spTree>
    <p:extLst>
      <p:ext uri="{BB962C8B-B14F-4D97-AF65-F5344CB8AC3E}">
        <p14:creationId xmlns:p14="http://schemas.microsoft.com/office/powerpoint/2010/main" val="876361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just put these slides in</a:t>
            </a:r>
            <a:r>
              <a:rPr lang="en-US" baseline="0" dirty="0" smtClean="0"/>
              <a:t> to let participants know it is a constant challenge to develop and fully understand how your own behavior is perceived by others.</a:t>
            </a:r>
            <a:endParaRPr lang="en-US" dirty="0"/>
          </a:p>
        </p:txBody>
      </p:sp>
      <p:sp>
        <p:nvSpPr>
          <p:cNvPr id="4" name="Slide Number Placeholder 3"/>
          <p:cNvSpPr>
            <a:spLocks noGrp="1"/>
          </p:cNvSpPr>
          <p:nvPr>
            <p:ph type="sldNum" sz="quarter" idx="10"/>
          </p:nvPr>
        </p:nvSpPr>
        <p:spPr/>
        <p:txBody>
          <a:bodyPr/>
          <a:lstStyle/>
          <a:p>
            <a:fld id="{05B7CA31-A52C-41CE-BD01-AB177E5BFD23}" type="slidenum">
              <a:rPr lang="en-US" smtClean="0"/>
              <a:pPr/>
              <a:t>3</a:t>
            </a:fld>
            <a:endParaRPr lang="en-US"/>
          </a:p>
        </p:txBody>
      </p:sp>
    </p:spTree>
    <p:extLst>
      <p:ext uri="{BB962C8B-B14F-4D97-AF65-F5344CB8AC3E}">
        <p14:creationId xmlns:p14="http://schemas.microsoft.com/office/powerpoint/2010/main" val="2004095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Euphemia UCAS" charset="0"/>
                <a:ea typeface="Euphemia UCAS" charset="0"/>
                <a:cs typeface="Euphemia UCAS" charset="0"/>
              </a:rPr>
              <a:t>Everyone should contribute a perceived team-related strength they bring to the team and also a perceived area where you could do better.</a:t>
            </a:r>
          </a:p>
          <a:p>
            <a:endParaRPr lang="en-CA" dirty="0"/>
          </a:p>
        </p:txBody>
      </p:sp>
      <p:sp>
        <p:nvSpPr>
          <p:cNvPr id="4" name="Slide Number Placeholder 3"/>
          <p:cNvSpPr>
            <a:spLocks noGrp="1"/>
          </p:cNvSpPr>
          <p:nvPr>
            <p:ph type="sldNum" sz="quarter" idx="10"/>
          </p:nvPr>
        </p:nvSpPr>
        <p:spPr/>
        <p:txBody>
          <a:bodyPr/>
          <a:lstStyle/>
          <a:p>
            <a:fld id="{B7F3E742-B202-9443-8FBA-CFD144C941A4}" type="slidenum">
              <a:rPr lang="en-US" smtClean="0"/>
              <a:t>4</a:t>
            </a:fld>
            <a:endParaRPr lang="en-US"/>
          </a:p>
        </p:txBody>
      </p:sp>
    </p:spTree>
    <p:extLst>
      <p:ext uri="{BB962C8B-B14F-4D97-AF65-F5344CB8AC3E}">
        <p14:creationId xmlns:p14="http://schemas.microsoft.com/office/powerpoint/2010/main" val="2135224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This individual</a:t>
            </a:r>
            <a:r>
              <a:rPr lang="en-US" b="0" baseline="0" dirty="0" smtClean="0"/>
              <a:t> level</a:t>
            </a:r>
            <a:r>
              <a:rPr lang="en-US" b="0" dirty="0" smtClean="0"/>
              <a:t> competency model was developed</a:t>
            </a:r>
            <a:r>
              <a:rPr lang="en-US" b="0" baseline="0" dirty="0" smtClean="0"/>
              <a:t> over 10 years of research but engineers and industrial psychologists in the US (</a:t>
            </a:r>
            <a:r>
              <a:rPr lang="en-US" b="0" baseline="0" dirty="0" err="1" smtClean="0"/>
              <a:t>Ohland</a:t>
            </a:r>
            <a:r>
              <a:rPr lang="en-US" b="0" baseline="0" dirty="0" smtClean="0"/>
              <a:t> et al., 2012). It is used in the </a:t>
            </a:r>
            <a:r>
              <a:rPr lang="en-US" b="0" baseline="0" dirty="0" err="1" smtClean="0"/>
              <a:t>itpmetrics.com</a:t>
            </a:r>
            <a:r>
              <a:rPr lang="en-US" b="0" baseline="0" dirty="0" smtClean="0"/>
              <a:t> platform to define effective team players.</a:t>
            </a:r>
          </a:p>
          <a:p>
            <a:endParaRPr lang="en-US" b="0" dirty="0" smtClean="0"/>
          </a:p>
          <a:p>
            <a:r>
              <a:rPr lang="en-US" b="1" dirty="0" smtClean="0"/>
              <a:t>1) Contributing to the team’s work</a:t>
            </a:r>
            <a:r>
              <a:rPr lang="en-US" dirty="0" smtClean="0"/>
              <a:t>: This is about your contribution to the team’s success and workload. It is about accountability and responsibility. </a:t>
            </a:r>
          </a:p>
          <a:p>
            <a:r>
              <a:rPr lang="en-US" b="1" dirty="0" smtClean="0"/>
              <a:t>2) Communicating with teammates:</a:t>
            </a:r>
            <a:r>
              <a:rPr lang="en-US" dirty="0" smtClean="0"/>
              <a:t> This is in regards to your interactions and your ability to listen actively so that there is no confusion or hard feelings.</a:t>
            </a:r>
          </a:p>
          <a:p>
            <a:r>
              <a:rPr lang="en-US" b="1" dirty="0" smtClean="0"/>
              <a:t>3) Strong foundation of knowledge, skills, and abilities</a:t>
            </a:r>
            <a:r>
              <a:rPr lang="en-US" dirty="0" smtClean="0"/>
              <a:t>: This can be developed with effort and it’s important to seek out learning opportunities. </a:t>
            </a:r>
          </a:p>
          <a:p>
            <a:r>
              <a:rPr lang="en-US" b="1" dirty="0" smtClean="0"/>
              <a:t>4) Encouraging high performance</a:t>
            </a:r>
            <a:r>
              <a:rPr lang="en-US" dirty="0" smtClean="0"/>
              <a:t>: Express stronger expectations that the team will succeed. Express more of a belief that the team can produce high-quality work.  Believe that the team will achieve high standards. Care even more that the team produced high-quality work.</a:t>
            </a:r>
          </a:p>
          <a:p>
            <a:r>
              <a:rPr lang="en-US" b="1" dirty="0" smtClean="0"/>
              <a:t>5) Keeping the team on track</a:t>
            </a:r>
            <a:r>
              <a:rPr lang="en-US" dirty="0" smtClean="0"/>
              <a:t>: Maintain a better awareness of fellow team members’ progress. Assess more whether the team is making progress as expected. Provide more constructive feedback to others on the team. Continue to help the team plan and organize its work.</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7F3E742-B202-9443-8FBA-CFD144C941A4}" type="slidenum">
              <a:rPr lang="en-US" smtClean="0"/>
              <a:t>5</a:t>
            </a:fld>
            <a:endParaRPr lang="en-US"/>
          </a:p>
        </p:txBody>
      </p:sp>
    </p:spTree>
    <p:extLst>
      <p:ext uri="{BB962C8B-B14F-4D97-AF65-F5344CB8AC3E}">
        <p14:creationId xmlns:p14="http://schemas.microsoft.com/office/powerpoint/2010/main" val="1759674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There</a:t>
            </a:r>
            <a:r>
              <a:rPr lang="en-US" sz="1200" b="0" kern="1200" baseline="0" dirty="0" smtClean="0">
                <a:solidFill>
                  <a:schemeClr val="tx1"/>
                </a:solidFill>
                <a:effectLst/>
                <a:latin typeface="+mn-lt"/>
                <a:ea typeface="+mn-ea"/>
                <a:cs typeface="+mn-cs"/>
              </a:rPr>
              <a:t> are three things to note here:</a:t>
            </a:r>
          </a:p>
          <a:p>
            <a:pPr marL="228600" indent="-228600">
              <a:buAutoNum type="arabicParenR"/>
            </a:pPr>
            <a:r>
              <a:rPr lang="en-US" sz="1200" b="0" kern="1200" baseline="0" dirty="0" smtClean="0">
                <a:solidFill>
                  <a:schemeClr val="tx1"/>
                </a:solidFill>
                <a:effectLst/>
                <a:latin typeface="+mn-lt"/>
                <a:ea typeface="+mn-ea"/>
                <a:cs typeface="+mn-cs"/>
              </a:rPr>
              <a:t>How do you perceive yourself? This is the yellow bar.</a:t>
            </a:r>
          </a:p>
          <a:p>
            <a:pPr marL="228600" indent="-228600">
              <a:buAutoNum type="arabicParenR"/>
            </a:pPr>
            <a:r>
              <a:rPr lang="en-US" sz="1200" b="0" kern="1200" baseline="0" dirty="0" smtClean="0">
                <a:solidFill>
                  <a:schemeClr val="tx1"/>
                </a:solidFill>
                <a:effectLst/>
                <a:latin typeface="+mn-lt"/>
                <a:ea typeface="+mn-ea"/>
                <a:cs typeface="+mn-cs"/>
              </a:rPr>
              <a:t>How do your peers perceive you? This is the navy bar and is likely a close approximation of your true performance</a:t>
            </a:r>
          </a:p>
          <a:p>
            <a:pPr marL="228600" indent="-228600">
              <a:buAutoNum type="arabicParenR"/>
            </a:pPr>
            <a:r>
              <a:rPr lang="en-US" sz="1200" b="0" kern="1200" baseline="0" dirty="0" smtClean="0">
                <a:solidFill>
                  <a:schemeClr val="tx1"/>
                </a:solidFill>
                <a:effectLst/>
                <a:latin typeface="+mn-lt"/>
                <a:ea typeface="+mn-ea"/>
                <a:cs typeface="+mn-cs"/>
              </a:rPr>
              <a:t>What is the gap? Are there areas your team members rated higher or lower than you? </a:t>
            </a:r>
            <a:r>
              <a:rPr lang="en-US" sz="1200" b="0" kern="1200" baseline="0" dirty="0" err="1" smtClean="0">
                <a:solidFill>
                  <a:schemeClr val="tx1"/>
                </a:solidFill>
                <a:effectLst/>
                <a:latin typeface="+mn-lt"/>
                <a:ea typeface="+mn-ea"/>
                <a:cs typeface="+mn-cs"/>
              </a:rPr>
              <a:t>Blindspots</a:t>
            </a:r>
            <a:r>
              <a:rPr lang="en-US" sz="1200" b="0" kern="1200" baseline="0" dirty="0" smtClean="0">
                <a:solidFill>
                  <a:schemeClr val="tx1"/>
                </a:solidFill>
                <a:effectLst/>
                <a:latin typeface="+mn-lt"/>
                <a:ea typeface="+mn-ea"/>
                <a:cs typeface="+mn-cs"/>
              </a:rPr>
              <a:t>!!!</a:t>
            </a: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are 5 possible ratings you can get on each dimension from unsatisfactory, bare minimum, moderate, strong, and outstanding. </a:t>
            </a:r>
          </a:p>
          <a:p>
            <a:pPr lvl="0"/>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B7F3E742-B202-9443-8FBA-CFD144C941A4}" type="slidenum">
              <a:rPr lang="en-US" smtClean="0"/>
              <a:t>6</a:t>
            </a:fld>
            <a:endParaRPr lang="en-US"/>
          </a:p>
        </p:txBody>
      </p:sp>
    </p:spTree>
    <p:extLst>
      <p:ext uri="{BB962C8B-B14F-4D97-AF65-F5344CB8AC3E}">
        <p14:creationId xmlns:p14="http://schemas.microsoft.com/office/powerpoint/2010/main" val="525277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B7F3E742-B202-9443-8FBA-CFD144C941A4}" type="slidenum">
              <a:rPr lang="en-US" smtClean="0"/>
              <a:t>7</a:t>
            </a:fld>
            <a:endParaRPr lang="en-US"/>
          </a:p>
        </p:txBody>
      </p:sp>
    </p:spTree>
    <p:extLst>
      <p:ext uri="{BB962C8B-B14F-4D97-AF65-F5344CB8AC3E}">
        <p14:creationId xmlns:p14="http://schemas.microsoft.com/office/powerpoint/2010/main" val="1583398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Optional</a:t>
            </a:r>
            <a:r>
              <a:rPr lang="en-US" baseline="0" smtClean="0"/>
              <a:t> slide</a:t>
            </a:r>
            <a:endParaRPr lang="en-US" smtClean="0"/>
          </a:p>
          <a:p>
            <a:endParaRPr lang="en-US"/>
          </a:p>
        </p:txBody>
      </p:sp>
      <p:sp>
        <p:nvSpPr>
          <p:cNvPr id="4" name="Slide Number Placeholder 3"/>
          <p:cNvSpPr>
            <a:spLocks noGrp="1"/>
          </p:cNvSpPr>
          <p:nvPr>
            <p:ph type="sldNum" sz="quarter" idx="10"/>
          </p:nvPr>
        </p:nvSpPr>
        <p:spPr/>
        <p:txBody>
          <a:bodyPr/>
          <a:lstStyle/>
          <a:p>
            <a:fld id="{B7F3E742-B202-9443-8FBA-CFD144C941A4}" type="slidenum">
              <a:rPr lang="en-US" smtClean="0"/>
              <a:t>8</a:t>
            </a:fld>
            <a:endParaRPr lang="en-US"/>
          </a:p>
        </p:txBody>
      </p:sp>
    </p:spTree>
    <p:extLst>
      <p:ext uri="{BB962C8B-B14F-4D97-AF65-F5344CB8AC3E}">
        <p14:creationId xmlns:p14="http://schemas.microsoft.com/office/powerpoint/2010/main" val="552950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a:latin typeface="Euphemia UCAS"/>
                <a:cs typeface="Euphemia UCAS"/>
              </a:defRPr>
            </a:lvl1pPr>
          </a:lstStyle>
          <a:p>
            <a:r>
              <a:rPr lang="en-CA"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latin typeface="Euphemia UCAS"/>
                <a:cs typeface="Euphemia UCA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Click to edit Master subtitle style</a:t>
            </a:r>
            <a:endParaRPr lang="en-US" dirty="0"/>
          </a:p>
        </p:txBody>
      </p:sp>
      <p:sp>
        <p:nvSpPr>
          <p:cNvPr id="4" name="Date Placeholder 3"/>
          <p:cNvSpPr>
            <a:spLocks noGrp="1"/>
          </p:cNvSpPr>
          <p:nvPr>
            <p:ph type="dt" sz="half" idx="10"/>
          </p:nvPr>
        </p:nvSpPr>
        <p:spPr/>
        <p:txBody>
          <a:bodyPr/>
          <a:lstStyle/>
          <a:p>
            <a:fld id="{199F4977-F7EF-E240-81C5-B8523240F1EC}" type="datetimeFigureOut">
              <a:rPr lang="en-US" smtClean="0"/>
              <a:t>17-02-28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99F4977-F7EF-E240-81C5-B8523240F1EC}" type="datetimeFigureOut">
              <a:rPr lang="en-US" smtClean="0"/>
              <a:t>17-02-28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CA" dirty="0" smtClean="0"/>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Date Placeholder 3"/>
          <p:cNvSpPr>
            <a:spLocks noGrp="1"/>
          </p:cNvSpPr>
          <p:nvPr>
            <p:ph type="dt" sz="half" idx="10"/>
          </p:nvPr>
        </p:nvSpPr>
        <p:spPr/>
        <p:txBody>
          <a:bodyPr/>
          <a:lstStyle/>
          <a:p>
            <a:fld id="{199F4977-F7EF-E240-81C5-B8523240F1EC}" type="datetimeFigureOut">
              <a:rPr lang="en-US" smtClean="0"/>
              <a:t>17-02-28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a:latin typeface="Euphemia UCAS"/>
                <a:cs typeface="Euphemia UCAS"/>
              </a:defRPr>
            </a:lvl1pPr>
          </a:lstStyle>
          <a:p>
            <a:r>
              <a:rPr lang="en-CA"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latin typeface="Euphemia UCAS"/>
                <a:cs typeface="Euphemia UCA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Click to edit Master subtitle style</a:t>
            </a:r>
            <a:endParaRPr lang="en-US" dirty="0"/>
          </a:p>
        </p:txBody>
      </p:sp>
      <p:sp>
        <p:nvSpPr>
          <p:cNvPr id="4" name="Date Placeholder 3"/>
          <p:cNvSpPr>
            <a:spLocks noGrp="1"/>
          </p:cNvSpPr>
          <p:nvPr>
            <p:ph type="dt" sz="half" idx="10"/>
          </p:nvPr>
        </p:nvSpPr>
        <p:spPr/>
        <p:txBody>
          <a:bodyPr/>
          <a:lstStyle/>
          <a:p>
            <a:fld id="{199F4977-F7EF-E240-81C5-B8523240F1EC}" type="datetimeFigureOut">
              <a:rPr lang="en-US" smtClean="0"/>
              <a:t>17-02-28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Click to edit Master title style</a:t>
            </a:r>
            <a:endParaRPr lang="en-US" dirty="0"/>
          </a:p>
        </p:txBody>
      </p:sp>
      <p:sp>
        <p:nvSpPr>
          <p:cNvPr id="3" name="Content Placeholder 2"/>
          <p:cNvSpPr>
            <a:spLocks noGrp="1"/>
          </p:cNvSpPr>
          <p:nvPr>
            <p:ph idx="1"/>
          </p:nvPr>
        </p:nvSpPr>
        <p:spPr/>
        <p:txBody>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Date Placeholder 3"/>
          <p:cNvSpPr>
            <a:spLocks noGrp="1"/>
          </p:cNvSpPr>
          <p:nvPr>
            <p:ph type="dt" sz="half" idx="10"/>
          </p:nvPr>
        </p:nvSpPr>
        <p:spPr/>
        <p:txBody>
          <a:bodyPr/>
          <a:lstStyle/>
          <a:p>
            <a:fld id="{199F4977-F7EF-E240-81C5-B8523240F1EC}" type="datetimeFigureOut">
              <a:rPr lang="en-US" smtClean="0"/>
              <a:t>17-02-28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CA"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dirty="0" smtClean="0"/>
              <a:t>Click to edit Master text styles</a:t>
            </a:r>
          </a:p>
        </p:txBody>
      </p:sp>
      <p:sp>
        <p:nvSpPr>
          <p:cNvPr id="4" name="Date Placeholder 3"/>
          <p:cNvSpPr>
            <a:spLocks noGrp="1"/>
          </p:cNvSpPr>
          <p:nvPr>
            <p:ph type="dt" sz="half" idx="10"/>
          </p:nvPr>
        </p:nvSpPr>
        <p:spPr/>
        <p:txBody>
          <a:bodyPr/>
          <a:lstStyle/>
          <a:p>
            <a:fld id="{199F4977-F7EF-E240-81C5-B8523240F1EC}" type="datetimeFigureOut">
              <a:rPr lang="en-US" smtClean="0"/>
              <a:t>17-02-28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199F4977-F7EF-E240-81C5-B8523240F1EC}" type="datetimeFigureOut">
              <a:rPr lang="en-US" smtClean="0"/>
              <a:t>17-02-28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199F4977-F7EF-E240-81C5-B8523240F1EC}" type="datetimeFigureOut">
              <a:rPr lang="en-US" smtClean="0"/>
              <a:t>17-02-28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199F4977-F7EF-E240-81C5-B8523240F1EC}" type="datetimeFigureOut">
              <a:rPr lang="en-US" smtClean="0"/>
              <a:t>17-02-28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9F4977-F7EF-E240-81C5-B8523240F1EC}" type="datetimeFigureOut">
              <a:rPr lang="en-US" smtClean="0"/>
              <a:t>17-02-28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99F4977-F7EF-E240-81C5-B8523240F1EC}" type="datetimeFigureOut">
              <a:rPr lang="en-US" smtClean="0"/>
              <a:t>17-02-28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Click to edit Master title style</a:t>
            </a:r>
            <a:endParaRPr lang="en-US" dirty="0"/>
          </a:p>
        </p:txBody>
      </p:sp>
      <p:sp>
        <p:nvSpPr>
          <p:cNvPr id="3" name="Content Placeholder 2"/>
          <p:cNvSpPr>
            <a:spLocks noGrp="1"/>
          </p:cNvSpPr>
          <p:nvPr>
            <p:ph idx="1"/>
          </p:nvPr>
        </p:nvSpPr>
        <p:spPr/>
        <p:txBody>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Date Placeholder 3"/>
          <p:cNvSpPr>
            <a:spLocks noGrp="1"/>
          </p:cNvSpPr>
          <p:nvPr>
            <p:ph type="dt" sz="half" idx="10"/>
          </p:nvPr>
        </p:nvSpPr>
        <p:spPr/>
        <p:txBody>
          <a:bodyPr/>
          <a:lstStyle/>
          <a:p>
            <a:fld id="{199F4977-F7EF-E240-81C5-B8523240F1EC}" type="datetimeFigureOut">
              <a:rPr lang="en-US" smtClean="0"/>
              <a:t>17-02-28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99F4977-F7EF-E240-81C5-B8523240F1EC}" type="datetimeFigureOut">
              <a:rPr lang="en-US" smtClean="0"/>
              <a:t>17-02-28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99F4977-F7EF-E240-81C5-B8523240F1EC}" type="datetimeFigureOut">
              <a:rPr lang="en-US" smtClean="0"/>
              <a:t>17-02-28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CA" dirty="0" smtClean="0"/>
              <a:t>Click to edit Master title style</a:t>
            </a:r>
            <a:endParaRPr lang="en-US" dirty="0"/>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Date Placeholder 3"/>
          <p:cNvSpPr>
            <a:spLocks noGrp="1"/>
          </p:cNvSpPr>
          <p:nvPr>
            <p:ph type="dt" sz="half" idx="10"/>
          </p:nvPr>
        </p:nvSpPr>
        <p:spPr/>
        <p:txBody>
          <a:bodyPr/>
          <a:lstStyle/>
          <a:p>
            <a:fld id="{199F4977-F7EF-E240-81C5-B8523240F1EC}" type="datetimeFigureOut">
              <a:rPr lang="en-US" smtClean="0"/>
              <a:t>17-02-28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7250"/>
          </a:xfrm>
          <a:prstGeom prst="rect">
            <a:avLst/>
          </a:prstGeom>
        </p:spPr>
        <p:txBody>
          <a:bodyPr>
            <a:normAutofit/>
          </a:bodyPr>
          <a:lstStyle>
            <a:lvl1pPr>
              <a:defRPr sz="2400">
                <a:latin typeface="Trajan Pro" pitchFamily="18"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9AA46A-555F-4D05-A598-DED22595E5A3}" type="datetimeFigureOut">
              <a:rPr lang="en-US" smtClean="0"/>
              <a:pPr/>
              <a:t>17-02-28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A15E8D-138D-477E-B3F1-0CC7E8F009DF}" type="slidenum">
              <a:rPr lang="en-US" smtClean="0"/>
              <a:pPr/>
              <a:t>‹#›</a:t>
            </a:fld>
            <a:endParaRPr lang="en-US"/>
          </a:p>
        </p:txBody>
      </p:sp>
      <p:sp>
        <p:nvSpPr>
          <p:cNvPr id="7" name="Chart Placeholder 6"/>
          <p:cNvSpPr>
            <a:spLocks noGrp="1"/>
          </p:cNvSpPr>
          <p:nvPr>
            <p:ph type="chart" sz="quarter" idx="13"/>
          </p:nvPr>
        </p:nvSpPr>
        <p:spPr>
          <a:xfrm>
            <a:off x="914400" y="1143000"/>
            <a:ext cx="7543800" cy="3028950"/>
          </a:xfrm>
          <a:prstGeom prst="rect">
            <a:avLst/>
          </a:prstGeom>
        </p:spPr>
        <p:txBody>
          <a:bodyPr/>
          <a:lstStyle/>
          <a:p>
            <a:r>
              <a:rPr lang="en-US" smtClean="0"/>
              <a:t>Click icon to add chart</a:t>
            </a:r>
            <a:endParaRPr lang="en-US"/>
          </a:p>
        </p:txBody>
      </p:sp>
    </p:spTree>
    <p:extLst>
      <p:ext uri="{BB962C8B-B14F-4D97-AF65-F5344CB8AC3E}">
        <p14:creationId xmlns:p14="http://schemas.microsoft.com/office/powerpoint/2010/main" val="1869929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CA"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dirty="0" smtClean="0"/>
              <a:t>Click to edit Master text styles</a:t>
            </a:r>
          </a:p>
        </p:txBody>
      </p:sp>
      <p:sp>
        <p:nvSpPr>
          <p:cNvPr id="4" name="Date Placeholder 3"/>
          <p:cNvSpPr>
            <a:spLocks noGrp="1"/>
          </p:cNvSpPr>
          <p:nvPr>
            <p:ph type="dt" sz="half" idx="10"/>
          </p:nvPr>
        </p:nvSpPr>
        <p:spPr/>
        <p:txBody>
          <a:bodyPr/>
          <a:lstStyle/>
          <a:p>
            <a:fld id="{199F4977-F7EF-E240-81C5-B8523240F1EC}" type="datetimeFigureOut">
              <a:rPr lang="en-US" smtClean="0"/>
              <a:t>17-02-28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199F4977-F7EF-E240-81C5-B8523240F1EC}" type="datetimeFigureOut">
              <a:rPr lang="en-US" smtClean="0"/>
              <a:t>17-02-28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199F4977-F7EF-E240-81C5-B8523240F1EC}" type="datetimeFigureOut">
              <a:rPr lang="en-US" smtClean="0"/>
              <a:t>17-02-28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199F4977-F7EF-E240-81C5-B8523240F1EC}" type="datetimeFigureOut">
              <a:rPr lang="en-US" smtClean="0"/>
              <a:t>17-02-28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9F4977-F7EF-E240-81C5-B8523240F1EC}" type="datetimeFigureOut">
              <a:rPr lang="en-US" smtClean="0"/>
              <a:t>17-02-28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99F4977-F7EF-E240-81C5-B8523240F1EC}" type="datetimeFigureOut">
              <a:rPr lang="en-US" smtClean="0"/>
              <a:t>17-02-28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99F4977-F7EF-E240-81C5-B8523240F1EC}" type="datetimeFigureOut">
              <a:rPr lang="en-US" smtClean="0"/>
              <a:t>17-02-28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BA393-D365-F843-B782-B64E27B3CFE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4"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99F4977-F7EF-E240-81C5-B8523240F1EC}" type="datetimeFigureOut">
              <a:rPr lang="en-US" smtClean="0"/>
              <a:t>17-02-28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1EBA393-D365-F843-B782-B64E27B3CFE2}" type="slidenum">
              <a:rPr lang="en-US" smtClean="0"/>
              <a:t>‹#›</a:t>
            </a:fld>
            <a:endParaRPr lang="en-US"/>
          </a:p>
        </p:txBody>
      </p:sp>
      <p:sp>
        <p:nvSpPr>
          <p:cNvPr id="7" name="Right Triangle 6"/>
          <p:cNvSpPr/>
          <p:nvPr userDrawn="1"/>
        </p:nvSpPr>
        <p:spPr>
          <a:xfrm rot="7094256">
            <a:off x="7755765" y="4228747"/>
            <a:ext cx="1965282" cy="1829503"/>
          </a:xfrm>
          <a:prstGeom prst="rtTriangle">
            <a:avLst/>
          </a:prstGeom>
          <a:solidFill>
            <a:srgbClr val="1A274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ITPMetrics-Tagline-YW.png"/>
          <p:cNvPicPr>
            <a:picLocks noChangeAspect="1"/>
          </p:cNvPicPr>
          <p:nvPr userDrawn="1"/>
        </p:nvPicPr>
        <p:blipFill>
          <a:blip r:embed="rId13"/>
          <a:stretch>
            <a:fillRect/>
          </a:stretch>
        </p:blipFill>
        <p:spPr>
          <a:xfrm>
            <a:off x="8248930" y="4279286"/>
            <a:ext cx="742670" cy="606979"/>
          </a:xfrm>
          <a:prstGeom prst="rect">
            <a:avLst/>
          </a:prstGeom>
        </p:spPr>
      </p:pic>
      <p:sp>
        <p:nvSpPr>
          <p:cNvPr id="9" name="Rectangle 8"/>
          <p:cNvSpPr/>
          <p:nvPr userDrawn="1"/>
        </p:nvSpPr>
        <p:spPr>
          <a:xfrm rot="5400000">
            <a:off x="-2459434" y="2459434"/>
            <a:ext cx="5143500" cy="224631"/>
          </a:xfrm>
          <a:prstGeom prst="rect">
            <a:avLst/>
          </a:prstGeom>
          <a:solidFill>
            <a:srgbClr val="1A274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rot="5400000">
            <a:off x="-2228849" y="2533649"/>
            <a:ext cx="5143500" cy="76200"/>
          </a:xfrm>
          <a:prstGeom prst="rect">
            <a:avLst/>
          </a:prstGeom>
          <a:solidFill>
            <a:srgbClr val="1A2744"/>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txStyles>
    <p:titleStyle>
      <a:lvl1pPr algn="ctr" defTabSz="457200" rtl="0" eaLnBrk="1" latinLnBrk="0" hangingPunct="1">
        <a:spcBef>
          <a:spcPct val="0"/>
        </a:spcBef>
        <a:buNone/>
        <a:defRPr sz="4400" kern="1200">
          <a:solidFill>
            <a:srgbClr val="1A2744"/>
          </a:solidFill>
          <a:latin typeface="Euphemia UCAS"/>
          <a:ea typeface="+mj-ea"/>
          <a:cs typeface="Euphemia UCAS"/>
        </a:defRPr>
      </a:lvl1pPr>
    </p:titleStyle>
    <p:bodyStyle>
      <a:lvl1pPr marL="342900" indent="-342900" algn="l" defTabSz="457200" rtl="0" eaLnBrk="1" latinLnBrk="0" hangingPunct="1">
        <a:spcBef>
          <a:spcPct val="20000"/>
        </a:spcBef>
        <a:buFont typeface="Arial"/>
        <a:buChar char="•"/>
        <a:defRPr sz="3200" kern="1200">
          <a:solidFill>
            <a:srgbClr val="1A2744"/>
          </a:solidFill>
          <a:latin typeface="Euphemia UCAS"/>
          <a:ea typeface="+mn-ea"/>
          <a:cs typeface="Euphemia UCAS"/>
        </a:defRPr>
      </a:lvl1pPr>
      <a:lvl2pPr marL="742950" indent="-285750" algn="l" defTabSz="457200" rtl="0" eaLnBrk="1" latinLnBrk="0" hangingPunct="1">
        <a:spcBef>
          <a:spcPct val="20000"/>
        </a:spcBef>
        <a:buFont typeface="Arial"/>
        <a:buChar char="–"/>
        <a:defRPr sz="2800" kern="1200">
          <a:solidFill>
            <a:srgbClr val="1A2744"/>
          </a:solidFill>
          <a:latin typeface="Euphemia UCAS"/>
          <a:ea typeface="+mn-ea"/>
          <a:cs typeface="Euphemia UCAS"/>
        </a:defRPr>
      </a:lvl2pPr>
      <a:lvl3pPr marL="1143000" indent="-228600" algn="l" defTabSz="457200" rtl="0" eaLnBrk="1" latinLnBrk="0" hangingPunct="1">
        <a:spcBef>
          <a:spcPct val="20000"/>
        </a:spcBef>
        <a:buFont typeface="Arial"/>
        <a:buChar char="•"/>
        <a:defRPr sz="2400" kern="1200">
          <a:solidFill>
            <a:srgbClr val="1A2744"/>
          </a:solidFill>
          <a:latin typeface="Euphemia UCAS"/>
          <a:ea typeface="+mn-ea"/>
          <a:cs typeface="Euphemia UCAS"/>
        </a:defRPr>
      </a:lvl3pPr>
      <a:lvl4pPr marL="1600200" indent="-228600" algn="l" defTabSz="457200" rtl="0" eaLnBrk="1" latinLnBrk="0" hangingPunct="1">
        <a:spcBef>
          <a:spcPct val="20000"/>
        </a:spcBef>
        <a:buFont typeface="Arial"/>
        <a:buChar char="–"/>
        <a:defRPr sz="2000" kern="1200">
          <a:solidFill>
            <a:srgbClr val="1A2744"/>
          </a:solidFill>
          <a:latin typeface="Euphemia UCAS"/>
          <a:ea typeface="+mn-ea"/>
          <a:cs typeface="Euphemia UCAS"/>
        </a:defRPr>
      </a:lvl4pPr>
      <a:lvl5pPr marL="2057400" indent="-228600" algn="l" defTabSz="457200" rtl="0" eaLnBrk="1" latinLnBrk="0" hangingPunct="1">
        <a:spcBef>
          <a:spcPct val="20000"/>
        </a:spcBef>
        <a:buFont typeface="Arial"/>
        <a:buChar char="»"/>
        <a:defRPr sz="2000" kern="1200">
          <a:solidFill>
            <a:srgbClr val="1A2744"/>
          </a:solidFill>
          <a:latin typeface="Euphemia UCAS"/>
          <a:ea typeface="+mn-ea"/>
          <a:cs typeface="Euphemia UCA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ight Triangle 12"/>
          <p:cNvSpPr/>
          <p:nvPr userDrawn="1"/>
        </p:nvSpPr>
        <p:spPr>
          <a:xfrm rot="7094256">
            <a:off x="7755764" y="4228747"/>
            <a:ext cx="1965282" cy="1829503"/>
          </a:xfrm>
          <a:prstGeom prst="rtTriangle">
            <a:avLst/>
          </a:prstGeom>
          <a:solidFill>
            <a:schemeClr val="bg1">
              <a:lumMod val="85000"/>
              <a:alpha val="51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99F4977-F7EF-E240-81C5-B8523240F1EC}" type="datetimeFigureOut">
              <a:rPr lang="en-US" smtClean="0"/>
              <a:t>17-02-28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1EBA393-D365-F843-B782-B64E27B3CFE2}" type="slidenum">
              <a:rPr lang="en-US" smtClean="0"/>
              <a:t>‹#›</a:t>
            </a:fld>
            <a:endParaRPr lang="en-US"/>
          </a:p>
        </p:txBody>
      </p:sp>
      <p:pic>
        <p:nvPicPr>
          <p:cNvPr id="8" name="Picture 7" descr="ITPMetrics-Tagline-YW.png"/>
          <p:cNvPicPr>
            <a:picLocks noChangeAspect="1"/>
          </p:cNvPicPr>
          <p:nvPr userDrawn="1"/>
        </p:nvPicPr>
        <p:blipFill>
          <a:blip r:embed="rId14">
            <a:lum bright="-100000"/>
            <a:alphaModFix amt="20000"/>
          </a:blip>
          <a:stretch>
            <a:fillRect/>
          </a:stretch>
        </p:blipFill>
        <p:spPr>
          <a:xfrm>
            <a:off x="8248930" y="4279286"/>
            <a:ext cx="742669" cy="606979"/>
          </a:xfrm>
          <a:prstGeom prst="rect">
            <a:avLst/>
          </a:prstGeom>
        </p:spPr>
      </p:pic>
      <p:sp>
        <p:nvSpPr>
          <p:cNvPr id="15" name="Rectangle 14"/>
          <p:cNvSpPr/>
          <p:nvPr userDrawn="1"/>
        </p:nvSpPr>
        <p:spPr>
          <a:xfrm rot="5400000">
            <a:off x="-2459435" y="2459434"/>
            <a:ext cx="5143500" cy="22463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userDrawn="1"/>
        </p:nvSpPr>
        <p:spPr>
          <a:xfrm rot="5400000">
            <a:off x="-2228850" y="2533649"/>
            <a:ext cx="5143500" cy="7620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ctr" defTabSz="457200" rtl="0" eaLnBrk="1" latinLnBrk="0" hangingPunct="1">
        <a:spcBef>
          <a:spcPct val="0"/>
        </a:spcBef>
        <a:buNone/>
        <a:defRPr sz="4400" kern="1200">
          <a:solidFill>
            <a:srgbClr val="1A2744"/>
          </a:solidFill>
          <a:latin typeface="Euphemia UCAS"/>
          <a:ea typeface="+mj-ea"/>
          <a:cs typeface="Euphemia UCAS"/>
        </a:defRPr>
      </a:lvl1pPr>
    </p:titleStyle>
    <p:bodyStyle>
      <a:lvl1pPr marL="342900" indent="-342900" algn="l" defTabSz="457200" rtl="0" eaLnBrk="1" latinLnBrk="0" hangingPunct="1">
        <a:spcBef>
          <a:spcPct val="20000"/>
        </a:spcBef>
        <a:buFont typeface="Arial"/>
        <a:buChar char="•"/>
        <a:defRPr sz="3200" kern="1200">
          <a:solidFill>
            <a:srgbClr val="1A2744"/>
          </a:solidFill>
          <a:latin typeface="Euphemia UCAS"/>
          <a:ea typeface="+mn-ea"/>
          <a:cs typeface="Euphemia UCAS"/>
        </a:defRPr>
      </a:lvl1pPr>
      <a:lvl2pPr marL="742950" indent="-285750" algn="l" defTabSz="457200" rtl="0" eaLnBrk="1" latinLnBrk="0" hangingPunct="1">
        <a:spcBef>
          <a:spcPct val="20000"/>
        </a:spcBef>
        <a:buFont typeface="Arial"/>
        <a:buChar char="–"/>
        <a:defRPr sz="2800" kern="1200">
          <a:solidFill>
            <a:srgbClr val="1A2744"/>
          </a:solidFill>
          <a:latin typeface="Euphemia UCAS"/>
          <a:ea typeface="+mn-ea"/>
          <a:cs typeface="Euphemia UCAS"/>
        </a:defRPr>
      </a:lvl2pPr>
      <a:lvl3pPr marL="1143000" indent="-228600" algn="l" defTabSz="457200" rtl="0" eaLnBrk="1" latinLnBrk="0" hangingPunct="1">
        <a:spcBef>
          <a:spcPct val="20000"/>
        </a:spcBef>
        <a:buFont typeface="Arial"/>
        <a:buChar char="•"/>
        <a:defRPr sz="2400" kern="1200">
          <a:solidFill>
            <a:srgbClr val="1A2744"/>
          </a:solidFill>
          <a:latin typeface="Euphemia UCAS"/>
          <a:ea typeface="+mn-ea"/>
          <a:cs typeface="Euphemia UCAS"/>
        </a:defRPr>
      </a:lvl3pPr>
      <a:lvl4pPr marL="1600200" indent="-228600" algn="l" defTabSz="457200" rtl="0" eaLnBrk="1" latinLnBrk="0" hangingPunct="1">
        <a:spcBef>
          <a:spcPct val="20000"/>
        </a:spcBef>
        <a:buFont typeface="Arial"/>
        <a:buChar char="–"/>
        <a:defRPr sz="2000" kern="1200">
          <a:solidFill>
            <a:srgbClr val="1A2744"/>
          </a:solidFill>
          <a:latin typeface="Euphemia UCAS"/>
          <a:ea typeface="+mn-ea"/>
          <a:cs typeface="Euphemia UCAS"/>
        </a:defRPr>
      </a:lvl4pPr>
      <a:lvl5pPr marL="2057400" indent="-228600" algn="l" defTabSz="457200" rtl="0" eaLnBrk="1" latinLnBrk="0" hangingPunct="1">
        <a:spcBef>
          <a:spcPct val="20000"/>
        </a:spcBef>
        <a:buFont typeface="Arial"/>
        <a:buChar char="»"/>
        <a:defRPr sz="2000" kern="1200">
          <a:solidFill>
            <a:srgbClr val="1A2744"/>
          </a:solidFill>
          <a:latin typeface="Euphemia UCAS"/>
          <a:ea typeface="+mn-ea"/>
          <a:cs typeface="Euphemia UCA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3.emf"/><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 Id="rId3"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4362" y="1131590"/>
            <a:ext cx="8278117" cy="1727622"/>
          </a:xfrm>
        </p:spPr>
        <p:txBody>
          <a:bodyPr>
            <a:noAutofit/>
          </a:bodyPr>
          <a:lstStyle/>
          <a:p>
            <a:r>
              <a:rPr lang="en-CA" b="1" dirty="0" smtClean="0"/>
              <a:t>ASSESSING &amp; DEVELOPING TEAMWORK SKILLS</a:t>
            </a:r>
            <a:endParaRPr lang="en-CA" b="1" dirty="0"/>
          </a:p>
        </p:txBody>
      </p:sp>
      <p:sp>
        <p:nvSpPr>
          <p:cNvPr id="3" name="Subtitle 2"/>
          <p:cNvSpPr>
            <a:spLocks noGrp="1"/>
          </p:cNvSpPr>
          <p:nvPr>
            <p:ph type="subTitle" idx="1"/>
          </p:nvPr>
        </p:nvSpPr>
        <p:spPr>
          <a:xfrm>
            <a:off x="1300163" y="3075806"/>
            <a:ext cx="6400800" cy="1314450"/>
          </a:xfrm>
        </p:spPr>
        <p:txBody>
          <a:bodyPr>
            <a:normAutofit fontScale="92500" lnSpcReduction="20000"/>
          </a:bodyPr>
          <a:lstStyle/>
          <a:p>
            <a:r>
              <a:rPr lang="en-CA" dirty="0" smtClean="0"/>
              <a:t>Presented by</a:t>
            </a:r>
          </a:p>
          <a:p>
            <a:r>
              <a:rPr lang="en-CA" b="1" dirty="0" smtClean="0"/>
              <a:t>The Individual &amp; Team Performance Lab</a:t>
            </a:r>
            <a:endParaRPr lang="en-CA" b="1" dirty="0"/>
          </a:p>
        </p:txBody>
      </p:sp>
    </p:spTree>
    <p:extLst>
      <p:ext uri="{BB962C8B-B14F-4D97-AF65-F5344CB8AC3E}">
        <p14:creationId xmlns:p14="http://schemas.microsoft.com/office/powerpoint/2010/main" val="15138473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7" y="326925"/>
            <a:ext cx="7641698" cy="857250"/>
          </a:xfrm>
          <a:noFill/>
        </p:spPr>
        <p:txBody>
          <a:bodyPr>
            <a:normAutofit fontScale="90000"/>
          </a:bodyPr>
          <a:lstStyle/>
          <a:p>
            <a:r>
              <a:rPr lang="en-US" b="1" dirty="0" smtClean="0">
                <a:solidFill>
                  <a:srgbClr val="223556"/>
                </a:solidFill>
                <a:latin typeface="Euphemia UCAS" charset="0"/>
                <a:ea typeface="Euphemia UCAS" charset="0"/>
                <a:cs typeface="Euphemia UCAS" charset="0"/>
              </a:rPr>
              <a:t>TEAM DEVELOPMENT: </a:t>
            </a:r>
            <a:br>
              <a:rPr lang="en-US" b="1" dirty="0" smtClean="0">
                <a:solidFill>
                  <a:srgbClr val="223556"/>
                </a:solidFill>
                <a:latin typeface="Euphemia UCAS" charset="0"/>
                <a:ea typeface="Euphemia UCAS" charset="0"/>
                <a:cs typeface="Euphemia UCAS" charset="0"/>
              </a:rPr>
            </a:br>
            <a:r>
              <a:rPr lang="en-US" b="1" dirty="0" smtClean="0">
                <a:solidFill>
                  <a:srgbClr val="223556"/>
                </a:solidFill>
                <a:latin typeface="Euphemia UCAS" charset="0"/>
                <a:ea typeface="Euphemia UCAS" charset="0"/>
                <a:cs typeface="Euphemia UCAS" charset="0"/>
              </a:rPr>
              <a:t>	PEER FEEDBACK</a:t>
            </a:r>
            <a:endParaRPr lang="en-US" b="1" dirty="0">
              <a:solidFill>
                <a:srgbClr val="223556"/>
              </a:solidFill>
              <a:latin typeface="Euphemia UCAS" charset="0"/>
              <a:ea typeface="Euphemia UCAS" charset="0"/>
              <a:cs typeface="Euphemia UCAS"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1445" y="1707654"/>
            <a:ext cx="2618235" cy="3126036"/>
          </a:xfrm>
          <a:prstGeom prst="rect">
            <a:avLst/>
          </a:prstGeom>
        </p:spPr>
      </p:pic>
    </p:spTree>
    <p:extLst>
      <p:ext uri="{BB962C8B-B14F-4D97-AF65-F5344CB8AC3E}">
        <p14:creationId xmlns:p14="http://schemas.microsoft.com/office/powerpoint/2010/main" val="14814542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685801"/>
            <a:ext cx="8136904" cy="3394472"/>
          </a:xfrm>
        </p:spPr>
        <p:txBody>
          <a:bodyPr>
            <a:normAutofit lnSpcReduction="10000"/>
          </a:bodyPr>
          <a:lstStyle/>
          <a:p>
            <a:pPr marL="0" indent="0" algn="ctr">
              <a:buNone/>
            </a:pPr>
            <a:r>
              <a:rPr lang="en-US" sz="3600" b="1" i="1" dirty="0" smtClean="0"/>
              <a:t>“There are three things in life that are extremely hard: Steel, Diamond, and to know one’s self”</a:t>
            </a:r>
            <a:endParaRPr lang="en-US" sz="3600" b="1" i="1" dirty="0"/>
          </a:p>
          <a:p>
            <a:pPr marL="0" indent="0" algn="ctr">
              <a:buNone/>
            </a:pPr>
            <a:endParaRPr lang="en-US" i="1" dirty="0" smtClean="0"/>
          </a:p>
          <a:p>
            <a:pPr marL="0" indent="0" algn="ctr">
              <a:buNone/>
            </a:pPr>
            <a:r>
              <a:rPr lang="en-US" dirty="0" smtClean="0"/>
              <a:t>- Benjamin </a:t>
            </a:r>
            <a:r>
              <a:rPr lang="en-US" dirty="0"/>
              <a:t>Franklin</a:t>
            </a:r>
          </a:p>
          <a:p>
            <a:pPr marL="0" indent="0" algn="ctr">
              <a:buNone/>
            </a:pPr>
            <a:endParaRPr lang="en-US" i="1" dirty="0"/>
          </a:p>
        </p:txBody>
      </p:sp>
    </p:spTree>
    <p:extLst>
      <p:ext uri="{BB962C8B-B14F-4D97-AF65-F5344CB8AC3E}">
        <p14:creationId xmlns:p14="http://schemas.microsoft.com/office/powerpoint/2010/main" val="366828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09750" y="3651870"/>
            <a:ext cx="2664296" cy="19442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49796" y="51470"/>
            <a:ext cx="7190556" cy="857250"/>
          </a:xfrm>
        </p:spPr>
        <p:txBody>
          <a:bodyPr>
            <a:normAutofit/>
          </a:bodyPr>
          <a:lstStyle/>
          <a:p>
            <a:pPr algn="l"/>
            <a:r>
              <a:rPr lang="en-US" sz="3200" dirty="0" smtClean="0">
                <a:latin typeface="Euphemia UCAS" charset="0"/>
                <a:ea typeface="Euphemia UCAS" charset="0"/>
                <a:cs typeface="Euphemia UCAS" charset="0"/>
              </a:rPr>
              <a:t>CREATING A SAFE </a:t>
            </a:r>
            <a:r>
              <a:rPr lang="en-US" sz="3200" dirty="0">
                <a:latin typeface="Euphemia UCAS" charset="0"/>
                <a:ea typeface="Euphemia UCAS" charset="0"/>
                <a:cs typeface="Euphemia UCAS" charset="0"/>
              </a:rPr>
              <a:t>SPACE</a:t>
            </a:r>
          </a:p>
        </p:txBody>
      </p:sp>
      <p:sp>
        <p:nvSpPr>
          <p:cNvPr id="5" name="TextBox 4"/>
          <p:cNvSpPr txBox="1"/>
          <p:nvPr/>
        </p:nvSpPr>
        <p:spPr>
          <a:xfrm>
            <a:off x="467544" y="877251"/>
            <a:ext cx="8676456" cy="4247317"/>
          </a:xfrm>
          <a:prstGeom prst="rect">
            <a:avLst/>
          </a:prstGeom>
          <a:noFill/>
        </p:spPr>
        <p:txBody>
          <a:bodyPr wrap="square" rtlCol="0">
            <a:spAutoFit/>
          </a:bodyPr>
          <a:lstStyle/>
          <a:p>
            <a:r>
              <a:rPr lang="en-US" dirty="0" smtClean="0">
                <a:latin typeface="Euphemia UCAS" charset="0"/>
                <a:ea typeface="Euphemia UCAS" charset="0"/>
                <a:cs typeface="Euphemia UCAS" charset="0"/>
              </a:rPr>
              <a:t>The </a:t>
            </a:r>
            <a:r>
              <a:rPr lang="en-US" dirty="0">
                <a:latin typeface="Euphemia UCAS" charset="0"/>
                <a:ea typeface="Euphemia UCAS" charset="0"/>
                <a:cs typeface="Euphemia UCAS" charset="0"/>
              </a:rPr>
              <a:t>spirit is growth, development, and improvement. Look for ways that the team can help you do better, and how you can support others’ development of teamwork skills</a:t>
            </a:r>
            <a:r>
              <a:rPr lang="en-US" dirty="0" smtClean="0">
                <a:latin typeface="Euphemia UCAS" charset="0"/>
                <a:ea typeface="Euphemia UCAS" charset="0"/>
                <a:cs typeface="Euphemia UCAS" charset="0"/>
              </a:rPr>
              <a:t>.</a:t>
            </a:r>
          </a:p>
          <a:p>
            <a:pPr marL="214313" indent="-214313">
              <a:buFont typeface="Arial"/>
              <a:buChar char="•"/>
            </a:pPr>
            <a:endParaRPr lang="en-US" dirty="0" smtClean="0">
              <a:latin typeface="Euphemia UCAS" charset="0"/>
              <a:ea typeface="Euphemia UCAS" charset="0"/>
              <a:cs typeface="Euphemia UCAS" charset="0"/>
            </a:endParaRPr>
          </a:p>
          <a:p>
            <a:pPr marL="214313" indent="-214313">
              <a:buFont typeface="Arial"/>
              <a:buChar char="•"/>
            </a:pPr>
            <a:r>
              <a:rPr lang="en-US" b="1" dirty="0" smtClean="0">
                <a:latin typeface="Euphemia UCAS" charset="0"/>
                <a:ea typeface="Euphemia UCAS" charset="0"/>
                <a:cs typeface="Euphemia UCAS" charset="0"/>
              </a:rPr>
              <a:t>DON’T</a:t>
            </a:r>
            <a:r>
              <a:rPr lang="en-US" dirty="0" smtClean="0">
                <a:latin typeface="Euphemia UCAS" charset="0"/>
                <a:ea typeface="Euphemia UCAS" charset="0"/>
                <a:cs typeface="Euphemia UCAS" charset="0"/>
              </a:rPr>
              <a:t> </a:t>
            </a:r>
            <a:r>
              <a:rPr lang="en-US" dirty="0">
                <a:latin typeface="Euphemia UCAS" charset="0"/>
                <a:ea typeface="Euphemia UCAS" charset="0"/>
                <a:cs typeface="Euphemia UCAS" charset="0"/>
              </a:rPr>
              <a:t>interrupt, don’t blame, don’t accuse, don’t point fingers. </a:t>
            </a:r>
            <a:endParaRPr lang="en-US" dirty="0" smtClean="0">
              <a:latin typeface="Euphemia UCAS" charset="0"/>
              <a:ea typeface="Euphemia UCAS" charset="0"/>
              <a:cs typeface="Euphemia UCAS" charset="0"/>
            </a:endParaRPr>
          </a:p>
          <a:p>
            <a:pPr marL="214313" indent="-214313">
              <a:buFont typeface="Arial"/>
              <a:buChar char="•"/>
            </a:pPr>
            <a:endParaRPr lang="en-US" dirty="0" smtClean="0">
              <a:latin typeface="Euphemia UCAS" charset="0"/>
              <a:ea typeface="Euphemia UCAS" charset="0"/>
              <a:cs typeface="Euphemia UCAS" charset="0"/>
            </a:endParaRPr>
          </a:p>
          <a:p>
            <a:pPr marL="214313" indent="-214313">
              <a:buFont typeface="Arial"/>
              <a:buChar char="•"/>
            </a:pPr>
            <a:r>
              <a:rPr lang="en-US" b="1" dirty="0" smtClean="0">
                <a:latin typeface="Euphemia UCAS" charset="0"/>
                <a:ea typeface="Euphemia UCAS" charset="0"/>
                <a:cs typeface="Euphemia UCAS" charset="0"/>
              </a:rPr>
              <a:t>DO </a:t>
            </a:r>
            <a:r>
              <a:rPr lang="en-US" dirty="0">
                <a:latin typeface="Euphemia UCAS" charset="0"/>
                <a:ea typeface="Euphemia UCAS" charset="0"/>
                <a:cs typeface="Euphemia UCAS" charset="0"/>
              </a:rPr>
              <a:t>smile, nod, and appreciate each contribution. </a:t>
            </a:r>
            <a:endParaRPr lang="en-US" dirty="0" smtClean="0">
              <a:latin typeface="Euphemia UCAS" charset="0"/>
              <a:ea typeface="Euphemia UCAS" charset="0"/>
              <a:cs typeface="Euphemia UCAS" charset="0"/>
            </a:endParaRPr>
          </a:p>
          <a:p>
            <a:pPr marL="214313" indent="-214313">
              <a:buFont typeface="Arial"/>
              <a:buChar char="•"/>
            </a:pPr>
            <a:endParaRPr lang="en-US" dirty="0" smtClean="0">
              <a:latin typeface="Euphemia UCAS" charset="0"/>
              <a:ea typeface="Euphemia UCAS" charset="0"/>
              <a:cs typeface="Euphemia UCAS" charset="0"/>
            </a:endParaRPr>
          </a:p>
          <a:p>
            <a:pPr marL="214313" indent="-214313">
              <a:buFont typeface="Arial"/>
              <a:buChar char="•"/>
            </a:pPr>
            <a:r>
              <a:rPr lang="en-US" b="1" dirty="0" smtClean="0">
                <a:latin typeface="Euphemia UCAS" charset="0"/>
                <a:ea typeface="Euphemia UCAS" charset="0"/>
                <a:cs typeface="Euphemia UCAS" charset="0"/>
              </a:rPr>
              <a:t>DON’T</a:t>
            </a:r>
            <a:r>
              <a:rPr lang="en-US" dirty="0" smtClean="0">
                <a:latin typeface="Euphemia UCAS" charset="0"/>
                <a:ea typeface="Euphemia UCAS" charset="0"/>
                <a:cs typeface="Euphemia UCAS" charset="0"/>
              </a:rPr>
              <a:t> </a:t>
            </a:r>
            <a:r>
              <a:rPr lang="en-US" dirty="0">
                <a:latin typeface="Euphemia UCAS" charset="0"/>
                <a:ea typeface="Euphemia UCAS" charset="0"/>
                <a:cs typeface="Euphemia UCAS" charset="0"/>
              </a:rPr>
              <a:t>ask others to defend their position or viewpoint. </a:t>
            </a:r>
            <a:endParaRPr lang="en-US" dirty="0" smtClean="0">
              <a:latin typeface="Euphemia UCAS" charset="0"/>
              <a:ea typeface="Euphemia UCAS" charset="0"/>
              <a:cs typeface="Euphemia UCAS" charset="0"/>
            </a:endParaRPr>
          </a:p>
          <a:p>
            <a:pPr marL="214313" indent="-214313">
              <a:buFont typeface="Arial"/>
              <a:buChar char="•"/>
            </a:pPr>
            <a:endParaRPr lang="en-US" dirty="0" smtClean="0">
              <a:latin typeface="Euphemia UCAS" charset="0"/>
              <a:ea typeface="Euphemia UCAS" charset="0"/>
              <a:cs typeface="Euphemia UCAS" charset="0"/>
            </a:endParaRPr>
          </a:p>
          <a:p>
            <a:pPr marL="214313" indent="-214313">
              <a:buFont typeface="Arial"/>
              <a:buChar char="•"/>
            </a:pPr>
            <a:r>
              <a:rPr lang="en-US" b="1" dirty="0" smtClean="0">
                <a:latin typeface="Euphemia UCAS" charset="0"/>
                <a:ea typeface="Euphemia UCAS" charset="0"/>
                <a:cs typeface="Euphemia UCAS" charset="0"/>
              </a:rPr>
              <a:t>DO </a:t>
            </a:r>
            <a:r>
              <a:rPr lang="en-US" dirty="0">
                <a:latin typeface="Euphemia UCAS" charset="0"/>
                <a:ea typeface="Euphemia UCAS" charset="0"/>
                <a:cs typeface="Euphemia UCAS" charset="0"/>
              </a:rPr>
              <a:t>ask what you can do </a:t>
            </a:r>
            <a:r>
              <a:rPr lang="en-US" dirty="0" smtClean="0">
                <a:latin typeface="Euphemia UCAS" charset="0"/>
                <a:ea typeface="Euphemia UCAS" charset="0"/>
                <a:cs typeface="Euphemia UCAS" charset="0"/>
              </a:rPr>
              <a:t>better</a:t>
            </a:r>
            <a:r>
              <a:rPr lang="en-US" dirty="0">
                <a:latin typeface="Euphemia UCAS" charset="0"/>
                <a:ea typeface="Euphemia UCAS" charset="0"/>
                <a:cs typeface="Euphemia UCAS" charset="0"/>
              </a:rPr>
              <a:t>, or how you can help </a:t>
            </a:r>
            <a:r>
              <a:rPr lang="en-US" dirty="0" smtClean="0">
                <a:latin typeface="Euphemia UCAS" charset="0"/>
                <a:ea typeface="Euphemia UCAS" charset="0"/>
                <a:cs typeface="Euphemia UCAS" charset="0"/>
              </a:rPr>
              <a:t>someone else.</a:t>
            </a:r>
            <a:endParaRPr lang="en-US" dirty="0">
              <a:latin typeface="Euphemia UCAS" charset="0"/>
              <a:ea typeface="Euphemia UCAS" charset="0"/>
              <a:cs typeface="Euphemia UCAS" charset="0"/>
            </a:endParaRPr>
          </a:p>
          <a:p>
            <a:pPr marL="214313" indent="-214313">
              <a:buFont typeface="Arial"/>
              <a:buChar char="•"/>
            </a:pPr>
            <a:endParaRPr lang="en-US" dirty="0">
              <a:latin typeface="Euphemia UCAS" charset="0"/>
              <a:ea typeface="Euphemia UCAS" charset="0"/>
              <a:cs typeface="Euphemia UCAS" charset="0"/>
            </a:endParaRPr>
          </a:p>
          <a:p>
            <a:pPr marL="214313" indent="-214313">
              <a:buFont typeface="Arial"/>
              <a:buChar char="•"/>
            </a:pPr>
            <a:r>
              <a:rPr lang="en-US" b="1" dirty="0" smtClean="0">
                <a:latin typeface="Euphemia UCAS" charset="0"/>
                <a:ea typeface="Euphemia UCAS" charset="0"/>
                <a:cs typeface="Euphemia UCAS" charset="0"/>
              </a:rPr>
              <a:t>DON’T</a:t>
            </a:r>
            <a:r>
              <a:rPr lang="en-US" dirty="0" smtClean="0">
                <a:latin typeface="Euphemia UCAS" charset="0"/>
                <a:ea typeface="Euphemia UCAS" charset="0"/>
                <a:cs typeface="Euphemia UCAS" charset="0"/>
              </a:rPr>
              <a:t> assume you are perfect.</a:t>
            </a:r>
          </a:p>
          <a:p>
            <a:pPr marL="214313" indent="-214313">
              <a:buFont typeface="Arial"/>
              <a:buChar char="•"/>
            </a:pPr>
            <a:endParaRPr lang="en-US" dirty="0">
              <a:latin typeface="Euphemia UCAS" charset="0"/>
              <a:ea typeface="Euphemia UCAS" charset="0"/>
              <a:cs typeface="Euphemia UCAS" charset="0"/>
            </a:endParaRPr>
          </a:p>
          <a:p>
            <a:pPr marL="214313" indent="-214313">
              <a:buFont typeface="Arial"/>
              <a:buChar char="•"/>
            </a:pPr>
            <a:r>
              <a:rPr lang="en-US" b="1" dirty="0" smtClean="0">
                <a:latin typeface="Euphemia UCAS" charset="0"/>
                <a:ea typeface="Euphemia UCAS" charset="0"/>
                <a:cs typeface="Euphemia UCAS" charset="0"/>
              </a:rPr>
              <a:t>DO</a:t>
            </a:r>
            <a:r>
              <a:rPr lang="en-US" dirty="0" smtClean="0">
                <a:latin typeface="Euphemia UCAS" charset="0"/>
                <a:ea typeface="Euphemia UCAS" charset="0"/>
                <a:cs typeface="Euphemia UCAS" charset="0"/>
              </a:rPr>
              <a:t> look </a:t>
            </a:r>
            <a:r>
              <a:rPr lang="en-US" dirty="0">
                <a:latin typeface="Euphemia UCAS" charset="0"/>
                <a:ea typeface="Euphemia UCAS" charset="0"/>
                <a:cs typeface="Euphemia UCAS" charset="0"/>
              </a:rPr>
              <a:t>for ways to </a:t>
            </a:r>
            <a:r>
              <a:rPr lang="en-US" dirty="0" smtClean="0">
                <a:latin typeface="Euphemia UCAS" charset="0"/>
                <a:ea typeface="Euphemia UCAS" charset="0"/>
                <a:cs typeface="Euphemia UCAS" charset="0"/>
              </a:rPr>
              <a:t>improve.</a:t>
            </a:r>
            <a:endParaRPr lang="en-US" dirty="0">
              <a:latin typeface="Euphemia UCAS" charset="0"/>
              <a:ea typeface="Euphemia UCAS" charset="0"/>
              <a:cs typeface="Euphemia UCAS" charset="0"/>
            </a:endParaRPr>
          </a:p>
        </p:txBody>
      </p:sp>
    </p:spTree>
    <p:extLst>
      <p:ext uri="{BB962C8B-B14F-4D97-AF65-F5344CB8AC3E}">
        <p14:creationId xmlns:p14="http://schemas.microsoft.com/office/powerpoint/2010/main" val="42410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309750" y="3651870"/>
            <a:ext cx="2664296" cy="19442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6" name="Diagram 5"/>
          <p:cNvGraphicFramePr/>
          <p:nvPr>
            <p:extLst>
              <p:ext uri="{D42A27DB-BD31-4B8C-83A1-F6EECF244321}">
                <p14:modId xmlns:p14="http://schemas.microsoft.com/office/powerpoint/2010/main" val="1975565217"/>
              </p:ext>
            </p:extLst>
          </p:nvPr>
        </p:nvGraphicFramePr>
        <p:xfrm>
          <a:off x="632460" y="1034411"/>
          <a:ext cx="8001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6"/>
          <p:cNvSpPr>
            <a:spLocks noGrp="1"/>
          </p:cNvSpPr>
          <p:nvPr>
            <p:ph type="title"/>
          </p:nvPr>
        </p:nvSpPr>
        <p:spPr/>
        <p:txBody>
          <a:bodyPr>
            <a:normAutofit/>
          </a:bodyPr>
          <a:lstStyle/>
          <a:p>
            <a:r>
              <a:rPr lang="en-US" dirty="0">
                <a:latin typeface="Euphemia UCAS" charset="0"/>
                <a:ea typeface="Euphemia UCAS" charset="0"/>
                <a:cs typeface="Euphemia UCAS" charset="0"/>
              </a:rPr>
              <a:t>Team </a:t>
            </a:r>
            <a:r>
              <a:rPr lang="en-US" dirty="0" smtClean="0">
                <a:latin typeface="Euphemia UCAS" charset="0"/>
                <a:ea typeface="Euphemia UCAS" charset="0"/>
                <a:cs typeface="Euphemia UCAS" charset="0"/>
              </a:rPr>
              <a:t>Competencies</a:t>
            </a:r>
            <a:endParaRPr lang="en-US" dirty="0">
              <a:latin typeface="Euphemia UCAS" charset="0"/>
              <a:ea typeface="Euphemia UCAS" charset="0"/>
              <a:cs typeface="Euphemia UCAS" charset="0"/>
            </a:endParaRPr>
          </a:p>
        </p:txBody>
      </p:sp>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37218" y="482304"/>
            <a:ext cx="924842" cy="1104213"/>
          </a:xfrm>
          <a:prstGeom prst="rect">
            <a:avLst/>
          </a:prstGeom>
        </p:spPr>
      </p:pic>
    </p:spTree>
    <p:extLst>
      <p:ext uri="{BB962C8B-B14F-4D97-AF65-F5344CB8AC3E}">
        <p14:creationId xmlns:p14="http://schemas.microsoft.com/office/powerpoint/2010/main" val="4990105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971600" y="619964"/>
            <a:ext cx="5691706" cy="4046447"/>
          </a:xfrm>
          <a:prstGeom prst="rect">
            <a:avLst/>
          </a:prstGeom>
        </p:spPr>
      </p:pic>
      <p:sp>
        <p:nvSpPr>
          <p:cNvPr id="6" name="Rectangle 5"/>
          <p:cNvSpPr/>
          <p:nvPr/>
        </p:nvSpPr>
        <p:spPr>
          <a:xfrm>
            <a:off x="7309750" y="3651870"/>
            <a:ext cx="2664296" cy="19442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4"/>
          <a:stretch>
            <a:fillRect/>
          </a:stretch>
        </p:blipFill>
        <p:spPr>
          <a:xfrm>
            <a:off x="7164288" y="16777"/>
            <a:ext cx="1979712" cy="5075253"/>
          </a:xfrm>
          <a:prstGeom prst="rect">
            <a:avLst/>
          </a:prstGeom>
        </p:spPr>
      </p:pic>
      <p:sp>
        <p:nvSpPr>
          <p:cNvPr id="7" name="Title 1"/>
          <p:cNvSpPr>
            <a:spLocks noGrp="1"/>
          </p:cNvSpPr>
          <p:nvPr>
            <p:ph type="title"/>
          </p:nvPr>
        </p:nvSpPr>
        <p:spPr>
          <a:xfrm>
            <a:off x="457200" y="205979"/>
            <a:ext cx="8229600" cy="857250"/>
          </a:xfrm>
        </p:spPr>
        <p:txBody>
          <a:bodyPr/>
          <a:lstStyle/>
          <a:p>
            <a:pPr algn="l"/>
            <a:r>
              <a:rPr lang="en-CA" dirty="0" smtClean="0"/>
              <a:t>Example Overview</a:t>
            </a:r>
            <a:endParaRPr lang="en-CA" dirty="0"/>
          </a:p>
        </p:txBody>
      </p:sp>
    </p:spTree>
    <p:extLst>
      <p:ext uri="{BB962C8B-B14F-4D97-AF65-F5344CB8AC3E}">
        <p14:creationId xmlns:p14="http://schemas.microsoft.com/office/powerpoint/2010/main" val="613465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309750" y="3651870"/>
            <a:ext cx="2664296" cy="19442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 Placeholder 2"/>
          <p:cNvSpPr txBox="1">
            <a:spLocks/>
          </p:cNvSpPr>
          <p:nvPr/>
        </p:nvSpPr>
        <p:spPr>
          <a:xfrm>
            <a:off x="1331639" y="1563638"/>
            <a:ext cx="7655907" cy="357986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sz="3100" b="1" dirty="0" smtClean="0">
                <a:solidFill>
                  <a:srgbClr val="000000"/>
                </a:solidFill>
                <a:latin typeface="Euphemia UCAS" charset="0"/>
                <a:ea typeface="Euphemia UCAS" charset="0"/>
                <a:cs typeface="Euphemia UCAS" charset="0"/>
              </a:rPr>
              <a:t>Future Oriented</a:t>
            </a:r>
          </a:p>
          <a:p>
            <a:pPr marL="457200" indent="-457200">
              <a:buFont typeface="+mj-lt"/>
              <a:buAutoNum type="arabicPeriod"/>
            </a:pPr>
            <a:endParaRPr lang="en-US" sz="2400" b="1" dirty="0">
              <a:solidFill>
                <a:srgbClr val="000000"/>
              </a:solidFill>
              <a:latin typeface="Euphemia UCAS" charset="0"/>
              <a:ea typeface="Euphemia UCAS" charset="0"/>
              <a:cs typeface="Euphemia UCAS" charset="0"/>
            </a:endParaRPr>
          </a:p>
          <a:p>
            <a:pPr marL="514350" indent="-514350">
              <a:buFont typeface="+mj-lt"/>
              <a:buAutoNum type="arabicPeriod"/>
            </a:pPr>
            <a:r>
              <a:rPr lang="en-US" sz="3100" b="1" dirty="0" smtClean="0">
                <a:solidFill>
                  <a:srgbClr val="000000"/>
                </a:solidFill>
                <a:latin typeface="Euphemia UCAS" charset="0"/>
                <a:ea typeface="Euphemia UCAS" charset="0"/>
                <a:cs typeface="Euphemia UCAS" charset="0"/>
              </a:rPr>
              <a:t>Specific</a:t>
            </a:r>
          </a:p>
          <a:p>
            <a:pPr marL="457200" indent="-457200">
              <a:buFont typeface="+mj-lt"/>
              <a:buAutoNum type="arabicPeriod"/>
            </a:pPr>
            <a:endParaRPr lang="en-US" sz="2400" b="1" dirty="0" smtClean="0">
              <a:solidFill>
                <a:srgbClr val="000000"/>
              </a:solidFill>
              <a:latin typeface="Euphemia UCAS" charset="0"/>
              <a:ea typeface="Euphemia UCAS" charset="0"/>
              <a:cs typeface="Euphemia UCAS" charset="0"/>
            </a:endParaRPr>
          </a:p>
          <a:p>
            <a:pPr marL="514350" indent="-514350">
              <a:buFont typeface="+mj-lt"/>
              <a:buAutoNum type="arabicPeriod"/>
            </a:pPr>
            <a:r>
              <a:rPr lang="en-US" sz="2900" b="1" dirty="0" smtClean="0">
                <a:solidFill>
                  <a:srgbClr val="000000"/>
                </a:solidFill>
                <a:latin typeface="Euphemia UCAS" charset="0"/>
                <a:ea typeface="Euphemia UCAS" charset="0"/>
                <a:cs typeface="Euphemia UCAS" charset="0"/>
              </a:rPr>
              <a:t>Behavioral</a:t>
            </a:r>
          </a:p>
        </p:txBody>
      </p:sp>
      <p:sp>
        <p:nvSpPr>
          <p:cNvPr id="5" name="Title 1"/>
          <p:cNvSpPr txBox="1">
            <a:spLocks/>
          </p:cNvSpPr>
          <p:nvPr/>
        </p:nvSpPr>
        <p:spPr>
          <a:xfrm>
            <a:off x="111443" y="267494"/>
            <a:ext cx="9381728" cy="6858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rgbClr val="1A2744"/>
                </a:solidFill>
                <a:latin typeface="Euphemia UCAS"/>
                <a:ea typeface="+mj-ea"/>
                <a:cs typeface="Euphemia UCAS"/>
              </a:defRPr>
            </a:lvl1pPr>
          </a:lstStyle>
          <a:p>
            <a:r>
              <a:rPr lang="en-US" sz="4000" b="1" dirty="0" smtClean="0">
                <a:solidFill>
                  <a:srgbClr val="000000"/>
                </a:solidFill>
                <a:latin typeface="Euphemia UCAS" charset="0"/>
                <a:ea typeface="Euphemia UCAS" charset="0"/>
                <a:cs typeface="Euphemia UCAS" charset="0"/>
              </a:rPr>
              <a:t>How to Give Effective Feedback</a:t>
            </a:r>
            <a:endParaRPr lang="en-US" sz="4000" b="1" dirty="0">
              <a:latin typeface="Euphemia UCAS" charset="0"/>
              <a:ea typeface="Euphemia UCAS" charset="0"/>
              <a:cs typeface="Euphemia UCAS"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2787774"/>
            <a:ext cx="1709360" cy="2040887"/>
          </a:xfrm>
          <a:prstGeom prst="rect">
            <a:avLst/>
          </a:prstGeom>
        </p:spPr>
      </p:pic>
    </p:spTree>
    <p:extLst>
      <p:ext uri="{BB962C8B-B14F-4D97-AF65-F5344CB8AC3E}">
        <p14:creationId xmlns:p14="http://schemas.microsoft.com/office/powerpoint/2010/main" val="634703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309750" y="3651870"/>
            <a:ext cx="2664296" cy="194421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 Placeholder 2"/>
          <p:cNvSpPr txBox="1">
            <a:spLocks/>
          </p:cNvSpPr>
          <p:nvPr/>
        </p:nvSpPr>
        <p:spPr>
          <a:xfrm>
            <a:off x="504118" y="1275606"/>
            <a:ext cx="8639881" cy="3867894"/>
          </a:xfrm>
          <a:prstGeom prst="rect">
            <a:avLst/>
          </a:prstGeom>
        </p:spPr>
        <p:txBody>
          <a:bodyPr>
            <a:normAutofit fontScale="85000" lnSpcReduction="20000"/>
          </a:bodyPr>
          <a:lstStyle>
            <a:lvl1pPr marL="342900" indent="-342900" algn="l" defTabSz="457200" rtl="0" eaLnBrk="1" latinLnBrk="0" hangingPunct="1">
              <a:spcBef>
                <a:spcPct val="20000"/>
              </a:spcBef>
              <a:buFont typeface="Arial"/>
              <a:buChar char="•"/>
              <a:defRPr sz="3200" kern="1200">
                <a:solidFill>
                  <a:srgbClr val="1A2744"/>
                </a:solidFill>
                <a:latin typeface="Euphemia UCAS"/>
                <a:ea typeface="+mn-ea"/>
                <a:cs typeface="Euphemia UCAS"/>
              </a:defRPr>
            </a:lvl1pPr>
            <a:lvl2pPr marL="742950" indent="-285750" algn="l" defTabSz="457200" rtl="0" eaLnBrk="1" latinLnBrk="0" hangingPunct="1">
              <a:spcBef>
                <a:spcPct val="20000"/>
              </a:spcBef>
              <a:buFont typeface="Arial"/>
              <a:buChar char="–"/>
              <a:defRPr sz="2800" kern="1200">
                <a:solidFill>
                  <a:srgbClr val="1A2744"/>
                </a:solidFill>
                <a:latin typeface="Euphemia UCAS"/>
                <a:ea typeface="+mn-ea"/>
                <a:cs typeface="Euphemia UCAS"/>
              </a:defRPr>
            </a:lvl2pPr>
            <a:lvl3pPr marL="1143000" indent="-228600" algn="l" defTabSz="457200" rtl="0" eaLnBrk="1" latinLnBrk="0" hangingPunct="1">
              <a:spcBef>
                <a:spcPct val="20000"/>
              </a:spcBef>
              <a:buFont typeface="Arial"/>
              <a:buChar char="•"/>
              <a:defRPr sz="2400" kern="1200">
                <a:solidFill>
                  <a:srgbClr val="1A2744"/>
                </a:solidFill>
                <a:latin typeface="Euphemia UCAS"/>
                <a:ea typeface="+mn-ea"/>
                <a:cs typeface="Euphemia UCAS"/>
              </a:defRPr>
            </a:lvl3pPr>
            <a:lvl4pPr marL="1600200" indent="-228600" algn="l" defTabSz="457200" rtl="0" eaLnBrk="1" latinLnBrk="0" hangingPunct="1">
              <a:spcBef>
                <a:spcPct val="20000"/>
              </a:spcBef>
              <a:buFont typeface="Arial"/>
              <a:buChar char="–"/>
              <a:defRPr sz="2000" kern="1200">
                <a:solidFill>
                  <a:srgbClr val="1A2744"/>
                </a:solidFill>
                <a:latin typeface="Euphemia UCAS"/>
                <a:ea typeface="+mn-ea"/>
                <a:cs typeface="Euphemia UCAS"/>
              </a:defRPr>
            </a:lvl4pPr>
            <a:lvl5pPr marL="2057400" indent="-228600" algn="l" defTabSz="457200" rtl="0" eaLnBrk="1" latinLnBrk="0" hangingPunct="1">
              <a:spcBef>
                <a:spcPct val="20000"/>
              </a:spcBef>
              <a:buFont typeface="Arial"/>
              <a:buChar char="»"/>
              <a:defRPr sz="2000" kern="1200">
                <a:solidFill>
                  <a:srgbClr val="1A2744"/>
                </a:solidFill>
                <a:latin typeface="Euphemia UCAS"/>
                <a:ea typeface="+mn-ea"/>
                <a:cs typeface="Euphemia UCA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u="sng" dirty="0" smtClean="0">
                <a:solidFill>
                  <a:srgbClr val="000000"/>
                </a:solidFill>
                <a:latin typeface="Euphemia UCAS" charset="0"/>
                <a:ea typeface="Euphemia UCAS" charset="0"/>
                <a:cs typeface="Euphemia UCAS" charset="0"/>
              </a:rPr>
              <a:t>Tell </a:t>
            </a:r>
            <a:r>
              <a:rPr lang="en-US" u="sng" dirty="0" smtClean="0">
                <a:solidFill>
                  <a:srgbClr val="000000"/>
                </a:solidFill>
                <a:latin typeface="Euphemia UCAS" charset="0"/>
                <a:ea typeface="Euphemia UCAS" charset="0"/>
                <a:cs typeface="Euphemia UCAS" charset="0"/>
              </a:rPr>
              <a:t>your teammates</a:t>
            </a:r>
            <a:r>
              <a:rPr lang="en-US" dirty="0" smtClean="0">
                <a:solidFill>
                  <a:srgbClr val="000000"/>
                </a:solidFill>
                <a:latin typeface="Euphemia UCAS" charset="0"/>
                <a:ea typeface="Euphemia UCAS" charset="0"/>
                <a:cs typeface="Euphemia UCAS" charset="0"/>
              </a:rPr>
              <a:t>: </a:t>
            </a:r>
          </a:p>
          <a:p>
            <a:pPr>
              <a:buFont typeface="Arial" charset="0"/>
              <a:buChar char="•"/>
            </a:pPr>
            <a:r>
              <a:rPr lang="en-US" dirty="0" smtClean="0">
                <a:solidFill>
                  <a:srgbClr val="000000"/>
                </a:solidFill>
                <a:latin typeface="Euphemia UCAS" charset="0"/>
                <a:ea typeface="Euphemia UCAS" charset="0"/>
                <a:cs typeface="Euphemia UCAS" charset="0"/>
              </a:rPr>
              <a:t>What’s one strength you perceive you can contribute to your team going forward?</a:t>
            </a:r>
          </a:p>
          <a:p>
            <a:pPr>
              <a:buFont typeface="Arial" charset="0"/>
              <a:buChar char="•"/>
            </a:pPr>
            <a:endParaRPr lang="en-US" dirty="0" smtClean="0">
              <a:solidFill>
                <a:srgbClr val="000000"/>
              </a:solidFill>
              <a:latin typeface="Euphemia UCAS" charset="0"/>
              <a:ea typeface="Euphemia UCAS" charset="0"/>
              <a:cs typeface="Euphemia UCAS" charset="0"/>
            </a:endParaRPr>
          </a:p>
          <a:p>
            <a:r>
              <a:rPr lang="en-US" dirty="0" smtClean="0">
                <a:solidFill>
                  <a:srgbClr val="000000"/>
                </a:solidFill>
                <a:latin typeface="Euphemia UCAS" charset="0"/>
                <a:ea typeface="Euphemia UCAS" charset="0"/>
                <a:cs typeface="Euphemia UCAS" charset="0"/>
              </a:rPr>
              <a:t>What’s one area of improvement </a:t>
            </a:r>
            <a:r>
              <a:rPr lang="en-US" dirty="0" smtClean="0">
                <a:solidFill>
                  <a:srgbClr val="000000"/>
                </a:solidFill>
                <a:latin typeface="Euphemia UCAS" charset="0"/>
                <a:ea typeface="Euphemia UCAS" charset="0"/>
                <a:cs typeface="Euphemia UCAS" charset="0"/>
              </a:rPr>
              <a:t>where you can </a:t>
            </a:r>
            <a:r>
              <a:rPr lang="en-US" dirty="0" smtClean="0">
                <a:solidFill>
                  <a:srgbClr val="000000"/>
                </a:solidFill>
                <a:latin typeface="Euphemia UCAS" charset="0"/>
                <a:ea typeface="Euphemia UCAS" charset="0"/>
                <a:cs typeface="Euphemia UCAS" charset="0"/>
              </a:rPr>
              <a:t>contribute to your team going forward?</a:t>
            </a:r>
          </a:p>
          <a:p>
            <a:endParaRPr lang="en-US" dirty="0">
              <a:solidFill>
                <a:srgbClr val="000000"/>
              </a:solidFill>
              <a:latin typeface="Euphemia UCAS" charset="0"/>
              <a:ea typeface="Euphemia UCAS" charset="0"/>
              <a:cs typeface="Euphemia UCAS" charset="0"/>
            </a:endParaRPr>
          </a:p>
          <a:p>
            <a:r>
              <a:rPr lang="en-US" dirty="0" smtClean="0">
                <a:solidFill>
                  <a:srgbClr val="000000"/>
                </a:solidFill>
                <a:latin typeface="Euphemia UCAS" charset="0"/>
                <a:ea typeface="Euphemia UCAS" charset="0"/>
                <a:cs typeface="Euphemia UCAS" charset="0"/>
              </a:rPr>
              <a:t>Share a </a:t>
            </a:r>
            <a:r>
              <a:rPr lang="en-US" dirty="0" smtClean="0">
                <a:solidFill>
                  <a:srgbClr val="000000"/>
                </a:solidFill>
                <a:latin typeface="Euphemia UCAS" charset="0"/>
                <a:ea typeface="Euphemia UCAS" charset="0"/>
                <a:cs typeface="Euphemia UCAS" charset="0"/>
              </a:rPr>
              <a:t>goal for your area of improvement</a:t>
            </a:r>
            <a:r>
              <a:rPr lang="en-US" dirty="0" smtClean="0">
                <a:solidFill>
                  <a:srgbClr val="000000"/>
                </a:solidFill>
                <a:latin typeface="Euphemia UCAS" charset="0"/>
                <a:ea typeface="Euphemia UCAS" charset="0"/>
                <a:cs typeface="Euphemia UCAS" charset="0"/>
              </a:rPr>
              <a:t>.</a:t>
            </a:r>
          </a:p>
          <a:p>
            <a:pPr lvl="1"/>
            <a:r>
              <a:rPr lang="en-US" dirty="0" smtClean="0">
                <a:solidFill>
                  <a:srgbClr val="000000"/>
                </a:solidFill>
                <a:latin typeface="Euphemia UCAS" charset="0"/>
                <a:ea typeface="Euphemia UCAS" charset="0"/>
                <a:cs typeface="Euphemia UCAS" charset="0"/>
              </a:rPr>
              <a:t>Specific, Measurable, Achievable, Relevant, Time</a:t>
            </a:r>
            <a:r>
              <a:rPr lang="en-US" smtClean="0">
                <a:solidFill>
                  <a:srgbClr val="000000"/>
                </a:solidFill>
                <a:latin typeface="Euphemia UCAS" charset="0"/>
                <a:ea typeface="Euphemia UCAS" charset="0"/>
                <a:cs typeface="Euphemia UCAS" charset="0"/>
              </a:rPr>
              <a:t>-bound (SMART!)</a:t>
            </a:r>
            <a:endParaRPr lang="en-US" dirty="0" smtClean="0">
              <a:solidFill>
                <a:srgbClr val="000000"/>
              </a:solidFill>
              <a:latin typeface="Euphemia UCAS" charset="0"/>
              <a:ea typeface="Euphemia UCAS" charset="0"/>
              <a:cs typeface="Euphemia UCAS" charset="0"/>
            </a:endParaRPr>
          </a:p>
          <a:p>
            <a:endParaRPr lang="en-US" dirty="0">
              <a:solidFill>
                <a:srgbClr val="000000"/>
              </a:solidFill>
              <a:latin typeface="Euphemia UCAS" charset="0"/>
              <a:ea typeface="Euphemia UCAS" charset="0"/>
              <a:cs typeface="Euphemia UCAS" charset="0"/>
            </a:endParaRPr>
          </a:p>
        </p:txBody>
      </p:sp>
      <p:sp>
        <p:nvSpPr>
          <p:cNvPr id="5" name="Title 1"/>
          <p:cNvSpPr txBox="1">
            <a:spLocks/>
          </p:cNvSpPr>
          <p:nvPr/>
        </p:nvSpPr>
        <p:spPr>
          <a:xfrm>
            <a:off x="504119" y="267494"/>
            <a:ext cx="8989052" cy="6858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rgbClr val="1A2744"/>
                </a:solidFill>
                <a:latin typeface="Euphemia UCAS"/>
                <a:ea typeface="+mj-ea"/>
                <a:cs typeface="Euphemia UCAS"/>
              </a:defRPr>
            </a:lvl1pPr>
          </a:lstStyle>
          <a:p>
            <a:pPr algn="l"/>
            <a:r>
              <a:rPr lang="en-US" sz="4000" b="1" dirty="0" smtClean="0">
                <a:solidFill>
                  <a:srgbClr val="000000"/>
                </a:solidFill>
                <a:latin typeface="Euphemia UCAS" charset="0"/>
                <a:ea typeface="Euphemia UCAS" charset="0"/>
                <a:cs typeface="Euphemia UCAS" charset="0"/>
              </a:rPr>
              <a:t>Peer </a:t>
            </a:r>
            <a:r>
              <a:rPr lang="en-US" sz="4000" b="1" smtClean="0">
                <a:solidFill>
                  <a:srgbClr val="000000"/>
                </a:solidFill>
                <a:latin typeface="Euphemia UCAS" charset="0"/>
                <a:ea typeface="Euphemia UCAS" charset="0"/>
                <a:cs typeface="Euphemia UCAS" charset="0"/>
              </a:rPr>
              <a:t>Feedback Debrief</a:t>
            </a:r>
            <a:endParaRPr lang="en-US" sz="4000" b="1" dirty="0">
              <a:latin typeface="Euphemia UCAS" charset="0"/>
              <a:ea typeface="Euphemia UCAS" charset="0"/>
              <a:cs typeface="Euphemia UCAS"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76" y="267494"/>
            <a:ext cx="924842" cy="1104213"/>
          </a:xfrm>
          <a:prstGeom prst="rect">
            <a:avLst/>
          </a:prstGeom>
        </p:spPr>
      </p:pic>
    </p:spTree>
    <p:extLst>
      <p:ext uri="{BB962C8B-B14F-4D97-AF65-F5344CB8AC3E}">
        <p14:creationId xmlns:p14="http://schemas.microsoft.com/office/powerpoint/2010/main" val="14617282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2408" y="1423045"/>
            <a:ext cx="4193664" cy="857250"/>
          </a:xfrm>
        </p:spPr>
        <p:txBody>
          <a:bodyPr/>
          <a:lstStyle/>
          <a:p>
            <a:r>
              <a:rPr lang="en-US" b="1" dirty="0" smtClean="0">
                <a:solidFill>
                  <a:srgbClr val="223556"/>
                </a:solidFill>
                <a:latin typeface="Euphemia UCAS" charset="0"/>
                <a:ea typeface="Euphemia UCAS" charset="0"/>
                <a:cs typeface="Euphemia UCAS" charset="0"/>
              </a:rPr>
              <a:t>THANK YOU</a:t>
            </a:r>
            <a:endParaRPr lang="en-US" b="1" dirty="0">
              <a:solidFill>
                <a:srgbClr val="223556"/>
              </a:solidFill>
              <a:latin typeface="Euphemia UCAS" charset="0"/>
              <a:ea typeface="Euphemia UCAS" charset="0"/>
              <a:cs typeface="Euphemia UCAS" charset="0"/>
            </a:endParaRPr>
          </a:p>
        </p:txBody>
      </p:sp>
      <p:sp>
        <p:nvSpPr>
          <p:cNvPr id="3" name="Content Placeholder 2"/>
          <p:cNvSpPr>
            <a:spLocks noGrp="1"/>
          </p:cNvSpPr>
          <p:nvPr>
            <p:ph idx="1"/>
          </p:nvPr>
        </p:nvSpPr>
        <p:spPr>
          <a:xfrm>
            <a:off x="2339752" y="2164372"/>
            <a:ext cx="5231206" cy="1296144"/>
          </a:xfrm>
        </p:spPr>
        <p:txBody>
          <a:bodyPr>
            <a:normAutofit/>
          </a:bodyPr>
          <a:lstStyle/>
          <a:p>
            <a:pPr marL="0" indent="0" algn="ctr">
              <a:buNone/>
            </a:pPr>
            <a:r>
              <a:rPr lang="en-US" sz="2000" dirty="0" smtClean="0">
                <a:solidFill>
                  <a:schemeClr val="tx1"/>
                </a:solidFill>
                <a:latin typeface="Euphemia UCAS" charset="0"/>
                <a:ea typeface="Euphemia UCAS" charset="0"/>
                <a:cs typeface="Euphemia UCAS" charset="0"/>
              </a:rPr>
              <a:t>Contact Tom O’Neill with any comments or suggestions</a:t>
            </a:r>
          </a:p>
          <a:p>
            <a:pPr marL="0" indent="0">
              <a:buNone/>
            </a:pPr>
            <a:endParaRPr lang="en-US" sz="2000" dirty="0">
              <a:latin typeface="Euphemia UCAS" charset="0"/>
              <a:ea typeface="Euphemia UCAS" charset="0"/>
              <a:cs typeface="Euphemia UCAS" charset="0"/>
            </a:endParaRPr>
          </a:p>
        </p:txBody>
      </p:sp>
      <p:sp>
        <p:nvSpPr>
          <p:cNvPr id="7" name="TextBox 6"/>
          <p:cNvSpPr txBox="1"/>
          <p:nvPr/>
        </p:nvSpPr>
        <p:spPr>
          <a:xfrm>
            <a:off x="2143446" y="4393742"/>
            <a:ext cx="2507418" cy="400110"/>
          </a:xfrm>
          <a:prstGeom prst="rect">
            <a:avLst/>
          </a:prstGeom>
          <a:noFill/>
        </p:spPr>
        <p:txBody>
          <a:bodyPr wrap="none" rtlCol="0">
            <a:spAutoFit/>
          </a:bodyPr>
          <a:lstStyle/>
          <a:p>
            <a:r>
              <a:rPr lang="en-US" sz="2000" dirty="0" smtClean="0">
                <a:latin typeface="Euphemia UCAS" charset="0"/>
                <a:ea typeface="Euphemia UCAS" charset="0"/>
                <a:cs typeface="Euphemia UCAS" charset="0"/>
              </a:rPr>
              <a:t>toneill@ucalgary.ca</a:t>
            </a:r>
            <a:endParaRPr lang="en-US" sz="2000" dirty="0">
              <a:latin typeface="Euphemia UCAS" charset="0"/>
              <a:ea typeface="Euphemia UCAS" charset="0"/>
              <a:cs typeface="Euphemia UCAS" charset="0"/>
            </a:endParaRPr>
          </a:p>
        </p:txBody>
      </p:sp>
      <p:sp>
        <p:nvSpPr>
          <p:cNvPr id="8" name="TextBox 7"/>
          <p:cNvSpPr txBox="1"/>
          <p:nvPr/>
        </p:nvSpPr>
        <p:spPr>
          <a:xfrm>
            <a:off x="5776958" y="4393742"/>
            <a:ext cx="1651414" cy="400110"/>
          </a:xfrm>
          <a:prstGeom prst="rect">
            <a:avLst/>
          </a:prstGeom>
          <a:noFill/>
        </p:spPr>
        <p:txBody>
          <a:bodyPr wrap="none" rtlCol="0">
            <a:spAutoFit/>
          </a:bodyPr>
          <a:lstStyle/>
          <a:p>
            <a:r>
              <a:rPr lang="en-US" sz="2000" dirty="0" smtClean="0">
                <a:latin typeface="Euphemia UCAS" charset="0"/>
                <a:ea typeface="Euphemia UCAS" charset="0"/>
                <a:cs typeface="Euphemia UCAS" charset="0"/>
              </a:rPr>
              <a:t>@</a:t>
            </a:r>
            <a:r>
              <a:rPr lang="en-US" sz="2000" dirty="0" err="1" smtClean="0">
                <a:latin typeface="Euphemia UCAS" charset="0"/>
                <a:ea typeface="Euphemia UCAS" charset="0"/>
                <a:cs typeface="Euphemia UCAS" charset="0"/>
              </a:rPr>
              <a:t>ITPMetrics</a:t>
            </a:r>
            <a:endParaRPr lang="en-US" sz="2000" dirty="0">
              <a:latin typeface="Euphemia UCAS" charset="0"/>
              <a:ea typeface="Euphemia UCAS" charset="0"/>
              <a:cs typeface="Euphemia UCAS" charset="0"/>
            </a:endParaRPr>
          </a:p>
        </p:txBody>
      </p:sp>
      <p:pic>
        <p:nvPicPr>
          <p:cNvPr id="11" name="Picture 12" descr="https://cdn1.iconfinder.com/data/icons/simple-icons/4096/email-4096-black.png"/>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32283" y="4366447"/>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 descr="http://designshack.co.uk/wp-content/uploads/larrybird-2.jpg"/>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410245" y="4497897"/>
            <a:ext cx="366713"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155601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676</Words>
  <Application>Microsoft Macintosh PowerPoint</Application>
  <PresentationFormat>On-screen Show (16:9)</PresentationFormat>
  <Paragraphs>75</Paragraphs>
  <Slides>9</Slides>
  <Notes>8</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1_Office Theme</vt:lpstr>
      <vt:lpstr>Office Theme</vt:lpstr>
      <vt:lpstr>ASSESSING &amp; DEVELOPING TEAMWORK SKILLS</vt:lpstr>
      <vt:lpstr>TEAM DEVELOPMENT:   PEER FEEDBACK</vt:lpstr>
      <vt:lpstr>PowerPoint Presentation</vt:lpstr>
      <vt:lpstr>CREATING A SAFE SPACE</vt:lpstr>
      <vt:lpstr>Team Competencies</vt:lpstr>
      <vt:lpstr>Example Overview</vt:lpstr>
      <vt:lpstr>PowerPoint Presentation</vt:lpstr>
      <vt:lpstr>PowerPoint Presentation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Thalia Antonio</dc:creator>
  <cp:lastModifiedBy>Arts IT Department</cp:lastModifiedBy>
  <cp:revision>48</cp:revision>
  <dcterms:created xsi:type="dcterms:W3CDTF">2016-09-03T05:56:08Z</dcterms:created>
  <dcterms:modified xsi:type="dcterms:W3CDTF">2017-02-28T17:35:00Z</dcterms:modified>
</cp:coreProperties>
</file>