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94" d="100"/>
          <a:sy n="94" d="100"/>
        </p:scale>
        <p:origin x="232" y="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32888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357649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388490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51708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269268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10AA18-BD59-404D-9F04-911AE706395F}" type="datetimeFigureOut">
              <a:rPr lang="en-US" smtClean="0"/>
              <a:t>10/8/20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136522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10AA18-BD59-404D-9F04-911AE706395F}" type="datetimeFigureOut">
              <a:rPr lang="en-US" smtClean="0"/>
              <a:t>10/8/20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7872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10AA18-BD59-404D-9F04-911AE706395F}" type="datetimeFigureOut">
              <a:rPr lang="en-US" smtClean="0"/>
              <a:t>10/8/20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210490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0AA18-BD59-404D-9F04-911AE706395F}" type="datetimeFigureOut">
              <a:rPr lang="en-US" smtClean="0"/>
              <a:t>10/8/20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183375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10AA18-BD59-404D-9F04-911AE706395F}" type="datetimeFigureOut">
              <a:rPr lang="en-US" smtClean="0"/>
              <a:t>10/8/20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10309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10AA18-BD59-404D-9F04-911AE706395F}" type="datetimeFigureOut">
              <a:rPr lang="en-US" smtClean="0"/>
              <a:t>10/8/20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206804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0AA18-BD59-404D-9F04-911AE706395F}" type="datetimeFigureOut">
              <a:rPr lang="en-US" smtClean="0"/>
              <a:t>10/8/20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2B3BF-8BDE-4FBC-842B-0733BD5C2B9F}" type="slidenum">
              <a:rPr lang="en-US" smtClean="0"/>
              <a:t>‹#›</a:t>
            </a:fld>
            <a:endParaRPr lang="en-US"/>
          </a:p>
        </p:txBody>
      </p:sp>
    </p:spTree>
    <p:extLst>
      <p:ext uri="{BB962C8B-B14F-4D97-AF65-F5344CB8AC3E}">
        <p14:creationId xmlns:p14="http://schemas.microsoft.com/office/powerpoint/2010/main" val="414681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A diagram with a large circle in the middle and four lines draw outward from the circle. Participants are instructed to write their name in the middle of the circle. Then, on the top left line, they should answer the question &quot;Who named you?&quot; On the bottom left line, answer the question, &quot;What does your name mean to other people?&quot; On the top right line, answer, &quot;Why was this name chosen for you?&quot; On the bottom right line, answer, &quot;What does your name mean to you?">
            <a:extLst>
              <a:ext uri="{FF2B5EF4-FFF2-40B4-BE49-F238E27FC236}">
                <a16:creationId xmlns:a16="http://schemas.microsoft.com/office/drawing/2014/main" id="{C53AE342-15A9-674C-BDF8-FBEB654801A5}"/>
              </a:ext>
            </a:extLst>
          </p:cNvPr>
          <p:cNvGrpSpPr/>
          <p:nvPr/>
        </p:nvGrpSpPr>
        <p:grpSpPr>
          <a:xfrm>
            <a:off x="689959" y="1271847"/>
            <a:ext cx="10806540" cy="5112327"/>
            <a:chOff x="689959" y="1271847"/>
            <a:chExt cx="10806540" cy="5112327"/>
          </a:xfrm>
        </p:grpSpPr>
        <p:sp>
          <p:nvSpPr>
            <p:cNvPr id="4" name="Oval 3"/>
            <p:cNvSpPr/>
            <p:nvPr/>
          </p:nvSpPr>
          <p:spPr>
            <a:xfrm>
              <a:off x="3953022" y="1617785"/>
              <a:ext cx="4726744" cy="4206240"/>
            </a:xfrm>
            <a:prstGeom prst="ellipse">
              <a:avLst/>
            </a:prstGeom>
            <a:solidFill>
              <a:schemeClr val="bg1">
                <a:lumMod val="95000"/>
              </a:schemeClr>
            </a:solidFill>
            <a:ln w="38100">
              <a:solidFill>
                <a:srgbClr val="4954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795353" y="1271847"/>
              <a:ext cx="2406918" cy="1561725"/>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689959" y="4597577"/>
              <a:ext cx="3464490" cy="1786597"/>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503279" y="1371601"/>
              <a:ext cx="2095447" cy="1517393"/>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478340" y="4589264"/>
              <a:ext cx="3018159" cy="1786597"/>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1948502">
              <a:off x="1846260" y="2128268"/>
              <a:ext cx="2323072" cy="369332"/>
            </a:xfrm>
            <a:prstGeom prst="rect">
              <a:avLst/>
            </a:prstGeom>
            <a:noFill/>
          </p:spPr>
          <p:txBody>
            <a:bodyPr wrap="none" rtlCol="0">
              <a:spAutoFit/>
            </a:bodyPr>
            <a:lstStyle/>
            <a:p>
              <a:r>
                <a:rPr lang="en-US" b="1" dirty="0">
                  <a:solidFill>
                    <a:srgbClr val="495455"/>
                  </a:solidFill>
                  <a:latin typeface="Acumin Pro" panose="020B0504020202020204" pitchFamily="34" charset="77"/>
                </a:rPr>
                <a:t>WHO NAMED YOU?</a:t>
              </a:r>
            </a:p>
          </p:txBody>
        </p:sp>
        <p:sp>
          <p:nvSpPr>
            <p:cNvPr id="19" name="TextBox 18"/>
            <p:cNvSpPr txBox="1"/>
            <p:nvPr/>
          </p:nvSpPr>
          <p:spPr>
            <a:xfrm rot="19406139">
              <a:off x="8496260" y="2075263"/>
              <a:ext cx="2670921" cy="646331"/>
            </a:xfrm>
            <a:prstGeom prst="rect">
              <a:avLst/>
            </a:prstGeom>
            <a:noFill/>
          </p:spPr>
          <p:txBody>
            <a:bodyPr wrap="square" rtlCol="0">
              <a:spAutoFit/>
            </a:bodyPr>
            <a:lstStyle/>
            <a:p>
              <a:r>
                <a:rPr lang="en-US" b="1" dirty="0">
                  <a:solidFill>
                    <a:srgbClr val="495455"/>
                  </a:solidFill>
                  <a:latin typeface="Acumin Pro" panose="020B0504020202020204" pitchFamily="34" charset="77"/>
                </a:rPr>
                <a:t>WHY WAS THIS NAME CHOSEN FOR YOU?</a:t>
              </a:r>
            </a:p>
          </p:txBody>
        </p:sp>
        <p:sp>
          <p:nvSpPr>
            <p:cNvPr id="20" name="TextBox 19"/>
            <p:cNvSpPr txBox="1"/>
            <p:nvPr/>
          </p:nvSpPr>
          <p:spPr>
            <a:xfrm rot="1881533">
              <a:off x="8303587" y="5414612"/>
              <a:ext cx="2633984" cy="646331"/>
            </a:xfrm>
            <a:prstGeom prst="rect">
              <a:avLst/>
            </a:prstGeom>
            <a:noFill/>
          </p:spPr>
          <p:txBody>
            <a:bodyPr wrap="square" rtlCol="0">
              <a:spAutoFit/>
            </a:bodyPr>
            <a:lstStyle/>
            <a:p>
              <a:r>
                <a:rPr lang="en-US" b="1" dirty="0">
                  <a:solidFill>
                    <a:srgbClr val="495455"/>
                  </a:solidFill>
                  <a:latin typeface="Acumin Pro" panose="020B0504020202020204" pitchFamily="34" charset="77"/>
                </a:rPr>
                <a:t>WHAT DOES YOUR NAME MEAN TO YOU?</a:t>
              </a:r>
            </a:p>
          </p:txBody>
        </p:sp>
        <p:cxnSp>
          <p:nvCxnSpPr>
            <p:cNvPr id="23" name="Straight Connector 22"/>
            <p:cNvCxnSpPr/>
            <p:nvPr/>
          </p:nvCxnSpPr>
          <p:spPr>
            <a:xfrm>
              <a:off x="4202271" y="3727938"/>
              <a:ext cx="4336854" cy="28136"/>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37203" y="3819443"/>
              <a:ext cx="3243280" cy="646331"/>
            </a:xfrm>
            <a:prstGeom prst="rect">
              <a:avLst/>
            </a:prstGeom>
            <a:noFill/>
          </p:spPr>
          <p:txBody>
            <a:bodyPr wrap="square" rtlCol="0">
              <a:spAutoFit/>
            </a:bodyPr>
            <a:lstStyle/>
            <a:p>
              <a:pPr algn="ctr"/>
              <a:r>
                <a:rPr lang="en-US" sz="3600" b="1" dirty="0">
                  <a:solidFill>
                    <a:srgbClr val="495455"/>
                  </a:solidFill>
                  <a:latin typeface="Acumin Pro" panose="020B0504020202020204" pitchFamily="34" charset="77"/>
                </a:rPr>
                <a:t>YOUR NAME</a:t>
              </a:r>
            </a:p>
          </p:txBody>
        </p:sp>
        <p:sp>
          <p:nvSpPr>
            <p:cNvPr id="25" name="TextBox 24"/>
            <p:cNvSpPr txBox="1"/>
            <p:nvPr/>
          </p:nvSpPr>
          <p:spPr>
            <a:xfrm rot="19929115">
              <a:off x="1324991" y="5338955"/>
              <a:ext cx="3201517" cy="646331"/>
            </a:xfrm>
            <a:prstGeom prst="rect">
              <a:avLst/>
            </a:prstGeom>
            <a:noFill/>
          </p:spPr>
          <p:txBody>
            <a:bodyPr wrap="none" rtlCol="0">
              <a:spAutoFit/>
            </a:bodyPr>
            <a:lstStyle/>
            <a:p>
              <a:r>
                <a:rPr lang="en-US" b="1" dirty="0">
                  <a:solidFill>
                    <a:srgbClr val="495455"/>
                  </a:solidFill>
                  <a:latin typeface="Acumin Pro" panose="020B0504020202020204" pitchFamily="34" charset="77"/>
                </a:rPr>
                <a:t>WHAT DOES YOUR NAME</a:t>
              </a:r>
            </a:p>
            <a:p>
              <a:r>
                <a:rPr lang="en-US" b="1" dirty="0">
                  <a:solidFill>
                    <a:srgbClr val="495455"/>
                  </a:solidFill>
                  <a:latin typeface="Acumin Pro" panose="020B0504020202020204" pitchFamily="34" charset="77"/>
                </a:rPr>
                <a:t> MEAN TO OTHER PEOPLE?</a:t>
              </a:r>
            </a:p>
          </p:txBody>
        </p:sp>
      </p:grpSp>
      <p:grpSp>
        <p:nvGrpSpPr>
          <p:cNvPr id="16" name="Group 15"/>
          <p:cNvGrpSpPr/>
          <p:nvPr/>
        </p:nvGrpSpPr>
        <p:grpSpPr>
          <a:xfrm>
            <a:off x="4968" y="-52439"/>
            <a:ext cx="12187031" cy="925830"/>
            <a:chOff x="-1" y="0"/>
            <a:chExt cx="12187723" cy="926245"/>
          </a:xfrm>
        </p:grpSpPr>
        <p:sp>
          <p:nvSpPr>
            <p:cNvPr id="21" name="Rectangle 20"/>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26" name="Picture 25">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27" name="Text Box 2"/>
            <p:cNvSpPr txBox="1">
              <a:spLocks noChangeArrowheads="1"/>
            </p:cNvSpPr>
            <p:nvPr/>
          </p:nvSpPr>
          <p:spPr bwMode="auto">
            <a:xfrm>
              <a:off x="3626718" y="4260"/>
              <a:ext cx="4026644"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NAME GAME”</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2" name="TextBox 1"/>
          <p:cNvSpPr txBox="1"/>
          <p:nvPr/>
        </p:nvSpPr>
        <p:spPr>
          <a:xfrm>
            <a:off x="7456737" y="377945"/>
            <a:ext cx="4753914" cy="553998"/>
          </a:xfrm>
          <a:prstGeom prst="rect">
            <a:avLst/>
          </a:prstGeom>
          <a:noFill/>
        </p:spPr>
        <p:txBody>
          <a:bodyPr wrap="square" rtlCol="0">
            <a:spAutoFit/>
          </a:bodyPr>
          <a:lstStyle/>
          <a:p>
            <a:r>
              <a:rPr lang="en-US" sz="1000" dirty="0">
                <a:solidFill>
                  <a:schemeClr val="bg1"/>
                </a:solidFill>
                <a:latin typeface="Acumin Pro" panose="020B0504020202020204" pitchFamily="34" charset="77"/>
              </a:rPr>
              <a:t>Adapted from Stringer, D. M., &amp; </a:t>
            </a:r>
            <a:r>
              <a:rPr lang="en-US" sz="1000" dirty="0" err="1">
                <a:solidFill>
                  <a:schemeClr val="bg1"/>
                </a:solidFill>
                <a:latin typeface="Acumin Pro" panose="020B0504020202020204" pitchFamily="34" charset="77"/>
              </a:rPr>
              <a:t>Cassiday</a:t>
            </a:r>
            <a:r>
              <a:rPr lang="en-US" sz="1000" dirty="0">
                <a:solidFill>
                  <a:schemeClr val="bg1"/>
                </a:solidFill>
                <a:latin typeface="Acumin Pro" panose="020B0504020202020204" pitchFamily="34" charset="77"/>
              </a:rPr>
              <a:t>, P. A. (2009). My name is. In </a:t>
            </a:r>
            <a:r>
              <a:rPr lang="en-US" sz="1000" i="1" dirty="0">
                <a:solidFill>
                  <a:schemeClr val="bg1"/>
                </a:solidFill>
                <a:latin typeface="Acumin Pro" panose="020B0504020202020204" pitchFamily="34" charset="77"/>
              </a:rPr>
              <a:t>52 Activities for improving cross-cultural communication</a:t>
            </a:r>
            <a:r>
              <a:rPr lang="en-US" sz="1000" dirty="0">
                <a:solidFill>
                  <a:schemeClr val="bg1"/>
                </a:solidFill>
                <a:latin typeface="Acumin Pro" panose="020B0504020202020204" pitchFamily="34" charset="77"/>
              </a:rPr>
              <a:t> (pp. 157-159).  Intercultural Press.  </a:t>
            </a:r>
          </a:p>
          <a:p>
            <a:endParaRPr lang="en-US" sz="1000" dirty="0">
              <a:solidFill>
                <a:schemeClr val="bg1"/>
              </a:solidFill>
            </a:endParaRPr>
          </a:p>
        </p:txBody>
      </p:sp>
      <p:pic>
        <p:nvPicPr>
          <p:cNvPr id="28" name="Picture 27">
            <a:extLst>
              <a:ext uri="{FF2B5EF4-FFF2-40B4-BE49-F238E27FC236}">
                <a16:creationId xmlns:a16="http://schemas.microsoft.com/office/drawing/2014/main" id="{AA35B78E-972F-AF4C-A586-AAD9C78E5EE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1942" y="6033642"/>
            <a:ext cx="1106461" cy="871338"/>
          </a:xfrm>
          <a:prstGeom prst="rect">
            <a:avLst/>
          </a:prstGeom>
        </p:spPr>
      </p:pic>
    </p:spTree>
    <p:extLst>
      <p:ext uri="{BB962C8B-B14F-4D97-AF65-F5344CB8AC3E}">
        <p14:creationId xmlns:p14="http://schemas.microsoft.com/office/powerpoint/2010/main" val="2476027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74</Words>
  <Application>Microsoft Macintosh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 Pro</vt:lpstr>
      <vt:lpstr>Arial</vt:lpstr>
      <vt:lpstr>Calibri</vt:lpstr>
      <vt:lpstr>Calibri Light</vt:lpstr>
      <vt:lpstr>Office Theme</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Benson, Annette K.</dc:creator>
  <cp:lastModifiedBy>Macdonald, Lindsey M</cp:lastModifiedBy>
  <cp:revision>7</cp:revision>
  <dcterms:created xsi:type="dcterms:W3CDTF">2018-06-27T20:22:01Z</dcterms:created>
  <dcterms:modified xsi:type="dcterms:W3CDTF">2020-10-08T16:13:22Z</dcterms:modified>
</cp:coreProperties>
</file>